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oirudin F" userId="1c7c1c92-7518-41e1-8cc5-92621b61b504" providerId="ADAL" clId="{8372F4E8-61CB-4F96-A070-2FBF35687A40}"/>
    <pc:docChg chg="undo custSel addSld modSld">
      <pc:chgData name="Khoirudin F" userId="1c7c1c92-7518-41e1-8cc5-92621b61b504" providerId="ADAL" clId="{8372F4E8-61CB-4F96-A070-2FBF35687A40}" dt="2022-03-29T06:59:58.015" v="479" actId="20577"/>
      <pc:docMkLst>
        <pc:docMk/>
      </pc:docMkLst>
      <pc:sldChg chg="modSp mod">
        <pc:chgData name="Khoirudin F" userId="1c7c1c92-7518-41e1-8cc5-92621b61b504" providerId="ADAL" clId="{8372F4E8-61CB-4F96-A070-2FBF35687A40}" dt="2022-03-28T02:11:32.865" v="34" actId="1076"/>
        <pc:sldMkLst>
          <pc:docMk/>
          <pc:sldMk cId="3463581056" sldId="261"/>
        </pc:sldMkLst>
        <pc:picChg chg="mod">
          <ac:chgData name="Khoirudin F" userId="1c7c1c92-7518-41e1-8cc5-92621b61b504" providerId="ADAL" clId="{8372F4E8-61CB-4F96-A070-2FBF35687A40}" dt="2022-03-28T02:11:32.865" v="34" actId="1076"/>
          <ac:picMkLst>
            <pc:docMk/>
            <pc:sldMk cId="3463581056" sldId="261"/>
            <ac:picMk id="9" creationId="{0C4A7589-9AF7-42DE-8B5C-A03A5AC551AB}"/>
          </ac:picMkLst>
        </pc:picChg>
      </pc:sldChg>
      <pc:sldChg chg="addSp delSp modSp new mod">
        <pc:chgData name="Khoirudin F" userId="1c7c1c92-7518-41e1-8cc5-92621b61b504" providerId="ADAL" clId="{8372F4E8-61CB-4F96-A070-2FBF35687A40}" dt="2022-03-29T06:55:53.723" v="65" actId="22"/>
        <pc:sldMkLst>
          <pc:docMk/>
          <pc:sldMk cId="3369158430" sldId="265"/>
        </pc:sldMkLst>
        <pc:picChg chg="add del mod">
          <ac:chgData name="Khoirudin F" userId="1c7c1c92-7518-41e1-8cc5-92621b61b504" providerId="ADAL" clId="{8372F4E8-61CB-4F96-A070-2FBF35687A40}" dt="2022-03-29T06:55:49.427" v="63" actId="478"/>
          <ac:picMkLst>
            <pc:docMk/>
            <pc:sldMk cId="3369158430" sldId="265"/>
            <ac:picMk id="5" creationId="{BA4C4CBE-B45A-4FB5-B0EE-42A0C3932442}"/>
          </ac:picMkLst>
        </pc:picChg>
        <pc:picChg chg="add">
          <ac:chgData name="Khoirudin F" userId="1c7c1c92-7518-41e1-8cc5-92621b61b504" providerId="ADAL" clId="{8372F4E8-61CB-4F96-A070-2FBF35687A40}" dt="2022-03-29T06:55:53.723" v="65" actId="22"/>
          <ac:picMkLst>
            <pc:docMk/>
            <pc:sldMk cId="3369158430" sldId="265"/>
            <ac:picMk id="6" creationId="{0366981F-4DF1-49EB-885C-F60C2A8544B2}"/>
          </ac:picMkLst>
        </pc:picChg>
        <pc:picChg chg="add del mod">
          <ac:chgData name="Khoirudin F" userId="1c7c1c92-7518-41e1-8cc5-92621b61b504" providerId="ADAL" clId="{8372F4E8-61CB-4F96-A070-2FBF35687A40}" dt="2022-03-29T06:55:51.489" v="64" actId="478"/>
          <ac:picMkLst>
            <pc:docMk/>
            <pc:sldMk cId="3369158430" sldId="265"/>
            <ac:picMk id="7" creationId="{495479FF-5812-4DA4-AFCB-4EBBB06D2F61}"/>
          </ac:picMkLst>
        </pc:picChg>
      </pc:sldChg>
      <pc:sldChg chg="modSp new mod">
        <pc:chgData name="Khoirudin F" userId="1c7c1c92-7518-41e1-8cc5-92621b61b504" providerId="ADAL" clId="{8372F4E8-61CB-4F96-A070-2FBF35687A40}" dt="2022-03-29T06:59:58.015" v="479" actId="20577"/>
        <pc:sldMkLst>
          <pc:docMk/>
          <pc:sldMk cId="1964145989" sldId="266"/>
        </pc:sldMkLst>
        <pc:spChg chg="mod">
          <ac:chgData name="Khoirudin F" userId="1c7c1c92-7518-41e1-8cc5-92621b61b504" providerId="ADAL" clId="{8372F4E8-61CB-4F96-A070-2FBF35687A40}" dt="2022-03-28T06:48:01.774" v="61" actId="20577"/>
          <ac:spMkLst>
            <pc:docMk/>
            <pc:sldMk cId="1964145989" sldId="266"/>
            <ac:spMk id="2" creationId="{1D36FF1A-EB32-45CC-B21A-57D389284B13}"/>
          </ac:spMkLst>
        </pc:spChg>
        <pc:spChg chg="mod">
          <ac:chgData name="Khoirudin F" userId="1c7c1c92-7518-41e1-8cc5-92621b61b504" providerId="ADAL" clId="{8372F4E8-61CB-4F96-A070-2FBF35687A40}" dt="2022-03-29T06:59:58.015" v="479" actId="20577"/>
          <ac:spMkLst>
            <pc:docMk/>
            <pc:sldMk cId="1964145989" sldId="266"/>
            <ac:spMk id="3" creationId="{C2D40BB2-5CAD-4FD5-AA99-7242ED119C58}"/>
          </ac:spMkLst>
        </pc:spChg>
      </pc:sldChg>
      <pc:sldChg chg="addSp modSp new mod">
        <pc:chgData name="Khoirudin F" userId="1c7c1c92-7518-41e1-8cc5-92621b61b504" providerId="ADAL" clId="{8372F4E8-61CB-4F96-A070-2FBF35687A40}" dt="2022-03-29T06:56:24.971" v="67" actId="1076"/>
        <pc:sldMkLst>
          <pc:docMk/>
          <pc:sldMk cId="634159938" sldId="267"/>
        </pc:sldMkLst>
        <pc:picChg chg="add mod">
          <ac:chgData name="Khoirudin F" userId="1c7c1c92-7518-41e1-8cc5-92621b61b504" providerId="ADAL" clId="{8372F4E8-61CB-4F96-A070-2FBF35687A40}" dt="2022-03-29T06:56:24.971" v="67" actId="1076"/>
          <ac:picMkLst>
            <pc:docMk/>
            <pc:sldMk cId="634159938" sldId="267"/>
            <ac:picMk id="5" creationId="{8D67327E-3E53-4A01-9D92-CB7FD1541A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D473-47DE-4640-BF22-D05501FF1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06A965-4987-4D37-8DAC-503DB49CC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872A9-9F81-42A9-85FB-00FD2CEA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B8AD7-1B6E-4228-94B7-29E27CE90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FBC27-1E0D-46E5-B475-F63BAF34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703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2AF84-738C-4DB4-84F5-433082C7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A2446-C0A2-4FC9-8F4B-EADB8D201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18D2E-738B-4973-B59D-18E883994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8B6D-F2D7-448B-AF15-CFFE9A25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DE8B4-CCBA-4F35-BDE9-26C7A8E1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951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1BDF75-DB4F-48FD-9909-FAA3A783B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024E3C-4869-464F-9E27-EC7FDA480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1E8E4-2135-48B2-9224-29E24060A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308B7-E986-4944-AC9F-3F30C1E5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B5FE6-98E2-4BC1-B8DC-496698D55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714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5388-A6EB-4680-B885-9820096C6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A58C2-AABD-4DB8-86E9-74BA5A721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FC2EE-F5A4-4797-A634-EFEA43F1E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32FED-0390-4CB0-80F3-AD35B0DE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EC390-1F70-4AE8-8951-DB142333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016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2F29-B50A-41C3-8835-3902D790C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835F6-8222-4AF4-A4BF-4A177DCA9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5622B-FE47-4869-9C11-CAE5FDDD0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75DB8-FB08-402E-A5F4-580FFBB11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4A5D-A12A-42E3-B645-DA73A014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85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D5E0B-1D59-47B4-9C3A-D910923C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9A368-CAEA-44FD-91CB-F96EF5E20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A0B91-5898-4EBA-9A58-6E32FA4FE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CF56E-E0F3-4B37-A8B4-83842147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A8616-3A74-4539-A9DB-6E853A18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2BD73-AABB-45A3-B92F-4DD144D13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7832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7DE2-6FAE-4C33-81FD-13DEB425C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982FD-912F-47F3-88C5-6E038699F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82850-F616-4BB5-A53F-B1BF46C2F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72678-9B8E-450A-8653-0B1F09C05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024BA1-6490-4957-BFA4-9D7DDA1A6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9C752-3D8E-4E58-AC30-8BBFBF1B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D7D709-FA5D-4D0D-8E63-8C5EE999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11D322-2FEF-4EBA-B0A6-34D57C90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893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9E299-3C15-4511-88FC-5BE1433F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0F9465-3084-4AC8-9741-A4C3E810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D347E-F48E-44F6-82BB-635F503F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C889D-A6A8-4D98-B9F0-236268D5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886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8A652C-A077-4419-B94E-ABDDBEBEC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9A0004-C0D0-4B98-A52C-EF00D7DDD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9C058-9665-41DC-B6A3-BFAFBEDCD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672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0641-1D0D-484C-94B4-B2DC11E8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47C5A-5E92-4A65-BA15-FF0F0B373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39FBF6-3376-452A-8CAB-6B6E26C42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96C87-7B54-4A25-BD5B-3E4562797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2DBB9-A845-4411-B664-75E73967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264C9B-ABB9-434B-87E5-A41E46BC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04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3281-57F0-4D2A-BEF9-9B77097C7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BC1CF2-4C31-484D-8A50-E2EA2E291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31208-DB89-487F-B3BB-2571BE82F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5A123-0801-470E-BF55-DB1EE504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543EA-6F20-406A-BAF6-B8BCF5A44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8FD70-E043-485A-90E8-B9F5261C0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173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93FA2-2754-467E-A00A-C91E01B37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2AFE0-FB37-44B6-80FF-56AED164F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F00FA-857B-42E1-836B-B7D263FAF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15FEC-D358-479B-A4D4-3AD2FA5515C5}" type="datetimeFigureOut">
              <a:rPr lang="en-ID" smtClean="0"/>
              <a:t>29/03/2022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0D069-F88D-4BBD-A9C5-B3C7FB6B4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9B6F5-EC34-496B-A7D0-87C7420C7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5458C-44DA-4DCE-8904-1D9BEE4E92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287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5D945-52C0-48CC-A608-2630A13503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Dioda</a:t>
            </a:r>
            <a:r>
              <a:rPr lang="en-US" dirty="0"/>
              <a:t> Zener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F77AF-874A-4DE4-8F8C-21087A5DB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13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1364-96F9-4456-80D8-9F4D41E0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23270-ED48-4ABE-B7C3-F72407A2B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66981F-4DF1-49EB-885C-F60C2A854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0" y="304800"/>
            <a:ext cx="88011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58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9468D-3CF2-4972-A5DD-8C74C170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F61B2-41EB-437C-BB72-E099F4F0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67327E-3E53-4A01-9D92-CB7FD1541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375705"/>
            <a:ext cx="87630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59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6FF1A-EB32-45CC-B21A-57D38928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dan </a:t>
            </a:r>
            <a:r>
              <a:rPr lang="en-US" dirty="0" err="1"/>
              <a:t>Praktikum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40BB2-5CAD-4FD5-AA99-7242ED119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Kerjakan</a:t>
            </a:r>
            <a:r>
              <a:rPr lang="en-US" dirty="0"/>
              <a:t> </a:t>
            </a:r>
            <a:r>
              <a:rPr lang="en-US" dirty="0" err="1"/>
              <a:t>Jobsheet</a:t>
            </a:r>
            <a:r>
              <a:rPr lang="en-US" dirty="0"/>
              <a:t> 6</a:t>
            </a:r>
          </a:p>
          <a:p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agar diode Zener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voltage regulator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slide hal.4 </a:t>
            </a:r>
            <a:r>
              <a:rPr lang="en-US" dirty="0" err="1"/>
              <a:t>untuk</a:t>
            </a:r>
            <a:r>
              <a:rPr lang="en-US" dirty="0"/>
              <a:t> Zener 1N4733</a:t>
            </a:r>
          </a:p>
          <a:p>
            <a:r>
              <a:rPr lang="en-US" dirty="0" err="1"/>
              <a:t>Simulasikan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RL di </a:t>
            </a:r>
            <a:r>
              <a:rPr lang="en-US" dirty="0" err="1"/>
              <a:t>dalam</a:t>
            </a:r>
            <a:r>
              <a:rPr lang="en-US" dirty="0"/>
              <a:t> dan RL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Vi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/>
              <a:t>dan Vi </a:t>
            </a:r>
            <a:r>
              <a:rPr lang="en-US" dirty="0"/>
              <a:t>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rentang</a:t>
            </a:r>
            <a:endParaRPr lang="en-US" dirty="0"/>
          </a:p>
          <a:p>
            <a:r>
              <a:rPr lang="en-US" dirty="0"/>
              <a:t>Amati dan </a:t>
            </a: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,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(video) dan </a:t>
            </a:r>
            <a:r>
              <a:rPr lang="en-US" dirty="0" err="1"/>
              <a:t>tertulis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6414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A0D4-C47B-4162-BC29-ED796B94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Zener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6129B-1561-47C1-A081-47CE9609A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diode </a:t>
            </a:r>
            <a:r>
              <a:rPr lang="en-US" dirty="0" err="1"/>
              <a:t>biasa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doping yang sangat </a:t>
            </a:r>
            <a:r>
              <a:rPr lang="en-US" dirty="0" err="1"/>
              <a:t>berbeda</a:t>
            </a:r>
            <a:endParaRPr lang="en-US" dirty="0"/>
          </a:p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karateristik</a:t>
            </a:r>
            <a:r>
              <a:rPr lang="en-US" dirty="0"/>
              <a:t> juga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pada </a:t>
            </a:r>
            <a:r>
              <a:rPr lang="en-US" dirty="0" err="1"/>
              <a:t>daerah</a:t>
            </a:r>
            <a:r>
              <a:rPr lang="en-US" dirty="0"/>
              <a:t> breakdown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diode </a:t>
            </a:r>
            <a:r>
              <a:rPr lang="en-US" dirty="0" err="1"/>
              <a:t>diberi</a:t>
            </a:r>
            <a:r>
              <a:rPr lang="en-US" dirty="0"/>
              <a:t> reverse bias</a:t>
            </a:r>
          </a:p>
          <a:p>
            <a:r>
              <a:rPr lang="en-US" dirty="0"/>
              <a:t>Pada diode </a:t>
            </a:r>
            <a:r>
              <a:rPr lang="en-US" dirty="0" err="1"/>
              <a:t>biasa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reverse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breakdown</a:t>
            </a:r>
          </a:p>
          <a:p>
            <a:r>
              <a:rPr lang="en-US" dirty="0" err="1"/>
              <a:t>Namun</a:t>
            </a:r>
            <a:r>
              <a:rPr lang="en-US" dirty="0"/>
              <a:t> pada Zener </a:t>
            </a:r>
            <a:r>
              <a:rPr lang="en-US" dirty="0" err="1"/>
              <a:t>justru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breakdown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dimanfaatkan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499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9F807-A27F-41BD-B5F7-8D299BCCC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D37B1-3BE9-44AF-93AB-21733A505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6DA55F-9AE9-45B4-89EE-9A40121A1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612" y="219075"/>
            <a:ext cx="7724775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2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A3C49-EC17-40D9-BC86-791C2D6D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Penerapan</a:t>
            </a:r>
            <a:r>
              <a:rPr lang="en-US" dirty="0"/>
              <a:t> diode </a:t>
            </a:r>
            <a:r>
              <a:rPr lang="en-US" dirty="0" err="1"/>
              <a:t>zener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0FB-21F6-4A22-862F-65DC43A08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Penyetabil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(voltage regulator)</a:t>
            </a:r>
          </a:p>
          <a:p>
            <a:r>
              <a:rPr lang="en-US" dirty="0"/>
              <a:t>Harus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agar Zener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regulator</a:t>
            </a:r>
          </a:p>
          <a:p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A4BD86-CBE1-44FA-AAE0-6ED69BF44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7698" y="2919413"/>
            <a:ext cx="5514975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96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43C15-BF23-450F-86A2-3DC1E7EF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regulator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zener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52740-CFD1-462A-BADE-67747B44F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: R</a:t>
            </a:r>
            <a:r>
              <a:rPr lang="en-US" baseline="-25000" dirty="0"/>
              <a:t>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-25000" dirty="0"/>
              <a:t>L</a:t>
            </a:r>
            <a:r>
              <a:rPr lang="en-US" dirty="0"/>
              <a:t> minimum (R</a:t>
            </a:r>
            <a:r>
              <a:rPr lang="en-US" baseline="-25000" dirty="0"/>
              <a:t>L</a:t>
            </a:r>
            <a:r>
              <a:rPr lang="en-US" dirty="0"/>
              <a:t>&gt;</a:t>
            </a:r>
            <a:r>
              <a:rPr lang="en-US" dirty="0" err="1"/>
              <a:t>R</a:t>
            </a:r>
            <a:r>
              <a:rPr lang="en-US" baseline="-25000" dirty="0" err="1"/>
              <a:t>Lmin</a:t>
            </a:r>
            <a:r>
              <a:rPr lang="en-US" dirty="0"/>
              <a:t>)</a:t>
            </a:r>
          </a:p>
          <a:p>
            <a:r>
              <a:rPr lang="en-ID" dirty="0"/>
              <a:t>R</a:t>
            </a:r>
            <a:r>
              <a:rPr lang="en-ID" baseline="-25000" dirty="0"/>
              <a:t>L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&gt; </a:t>
            </a:r>
            <a:r>
              <a:rPr lang="en-ID" dirty="0" err="1"/>
              <a:t>R</a:t>
            </a:r>
            <a:r>
              <a:rPr lang="en-ID" baseline="-25000" dirty="0" err="1"/>
              <a:t>Lmin</a:t>
            </a:r>
            <a:r>
              <a:rPr lang="en-ID" dirty="0"/>
              <a:t> agar Zener </a:t>
            </a:r>
            <a:r>
              <a:rPr lang="en-ID" dirty="0" err="1"/>
              <a:t>bekerja</a:t>
            </a:r>
            <a:r>
              <a:rPr lang="en-ID" dirty="0"/>
              <a:t> pada </a:t>
            </a:r>
            <a:r>
              <a:rPr lang="en-ID" dirty="0" err="1"/>
              <a:t>kondisi</a:t>
            </a:r>
            <a:r>
              <a:rPr lang="en-ID" dirty="0"/>
              <a:t> breakdown, </a:t>
            </a:r>
            <a:r>
              <a:rPr lang="en-ID" dirty="0" err="1"/>
              <a:t>namun</a:t>
            </a:r>
            <a:r>
              <a:rPr lang="en-ID" dirty="0"/>
              <a:t> R</a:t>
            </a:r>
            <a:r>
              <a:rPr lang="en-ID" baseline="-25000" dirty="0"/>
              <a:t>L</a:t>
            </a:r>
            <a:r>
              <a:rPr lang="en-ID" dirty="0"/>
              <a:t> </a:t>
            </a:r>
            <a:r>
              <a:rPr lang="en-ID" dirty="0" err="1"/>
              <a:t>jangan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besar</a:t>
            </a:r>
            <a:endParaRPr lang="en-ID" dirty="0"/>
          </a:p>
          <a:p>
            <a:r>
              <a:rPr lang="en-ID" dirty="0" err="1"/>
              <a:t>jika</a:t>
            </a:r>
            <a:r>
              <a:rPr lang="en-ID" dirty="0"/>
              <a:t> R</a:t>
            </a:r>
            <a:r>
              <a:rPr lang="en-ID" baseline="-25000" dirty="0"/>
              <a:t>L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I</a:t>
            </a:r>
            <a:r>
              <a:rPr lang="en-ID" baseline="-25000" dirty="0"/>
              <a:t>L</a:t>
            </a:r>
            <a:r>
              <a:rPr lang="en-ID" dirty="0"/>
              <a:t> </a:t>
            </a:r>
            <a:r>
              <a:rPr lang="en-ID" dirty="0" err="1"/>
              <a:t>mengecil</a:t>
            </a:r>
            <a:r>
              <a:rPr lang="en-ID" dirty="0"/>
              <a:t> dan </a:t>
            </a:r>
            <a:r>
              <a:rPr lang="en-ID" dirty="0" err="1"/>
              <a:t>I</a:t>
            </a:r>
            <a:r>
              <a:rPr lang="en-ID" baseline="-25000" dirty="0" err="1"/>
              <a:t>z</a:t>
            </a:r>
            <a:r>
              <a:rPr lang="en-ID" dirty="0"/>
              <a:t> </a:t>
            </a:r>
            <a:r>
              <a:rPr lang="en-ID" dirty="0" err="1"/>
              <a:t>membesar</a:t>
            </a:r>
            <a:r>
              <a:rPr lang="en-ID" dirty="0"/>
              <a:t>. </a:t>
            </a:r>
            <a:r>
              <a:rPr lang="en-ID" dirty="0" err="1"/>
              <a:t>I</a:t>
            </a:r>
            <a:r>
              <a:rPr lang="en-ID" baseline="-25000" dirty="0" err="1"/>
              <a:t>z</a:t>
            </a:r>
            <a:r>
              <a:rPr lang="en-ID" dirty="0"/>
              <a:t> yang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merusak</a:t>
            </a:r>
            <a:r>
              <a:rPr lang="en-ID" dirty="0"/>
              <a:t> Zener</a:t>
            </a:r>
          </a:p>
          <a:p>
            <a:r>
              <a:rPr lang="en-ID" dirty="0" err="1"/>
              <a:t>Berapakah</a:t>
            </a:r>
            <a:r>
              <a:rPr lang="en-ID" dirty="0"/>
              <a:t> </a:t>
            </a:r>
            <a:r>
              <a:rPr lang="en-ID" dirty="0" err="1"/>
              <a:t>rentang</a:t>
            </a:r>
            <a:r>
              <a:rPr lang="en-ID" dirty="0"/>
              <a:t> R</a:t>
            </a:r>
            <a:r>
              <a:rPr lang="en-ID" baseline="-25000" dirty="0"/>
              <a:t>L</a:t>
            </a:r>
            <a:r>
              <a:rPr lang="en-ID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75331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525FB-B9B9-45A6-976A-F66C5380F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F63B2-8CF8-4113-B607-A6FA61E56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385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ID" dirty="0"/>
          </a:p>
          <a:p>
            <a:endParaRPr lang="en-ID" dirty="0"/>
          </a:p>
          <a:p>
            <a:r>
              <a:rPr lang="en-ID" dirty="0" err="1"/>
              <a:t>Saat</a:t>
            </a:r>
            <a:r>
              <a:rPr lang="en-ID" dirty="0"/>
              <a:t> Zener on pada breakdown </a:t>
            </a:r>
            <a:r>
              <a:rPr lang="en-ID" dirty="0" err="1"/>
              <a:t>maka</a:t>
            </a:r>
            <a:r>
              <a:rPr lang="en-ID" dirty="0"/>
              <a:t> V</a:t>
            </a:r>
            <a:r>
              <a:rPr lang="en-ID" baseline="-25000" dirty="0"/>
              <a:t>L</a:t>
            </a:r>
            <a:r>
              <a:rPr lang="en-ID" dirty="0"/>
              <a:t>=</a:t>
            </a:r>
            <a:r>
              <a:rPr lang="en-ID" dirty="0" err="1"/>
              <a:t>V</a:t>
            </a:r>
            <a:r>
              <a:rPr lang="en-ID" baseline="-25000" dirty="0" err="1"/>
              <a:t>z</a:t>
            </a:r>
            <a:r>
              <a:rPr lang="en-ID" dirty="0"/>
              <a:t>=</a:t>
            </a:r>
            <a:r>
              <a:rPr lang="en-ID" dirty="0" err="1"/>
              <a:t>konstan</a:t>
            </a:r>
            <a:endParaRPr lang="en-ID" dirty="0"/>
          </a:p>
          <a:p>
            <a:r>
              <a:rPr lang="en-ID" dirty="0" err="1"/>
              <a:t>Arus</a:t>
            </a:r>
            <a:r>
              <a:rPr lang="en-ID" dirty="0"/>
              <a:t> Zener </a:t>
            </a:r>
            <a:r>
              <a:rPr lang="en-ID" dirty="0" err="1"/>
              <a:t>I</a:t>
            </a:r>
            <a:r>
              <a:rPr lang="en-ID" baseline="-25000" dirty="0" err="1"/>
              <a:t>z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dihitung</a:t>
            </a:r>
            <a:r>
              <a:rPr lang="en-ID" dirty="0"/>
              <a:t> </a:t>
            </a:r>
            <a:r>
              <a:rPr lang="en-ID" dirty="0" err="1"/>
              <a:t>dengan</a:t>
            </a:r>
            <a:endParaRPr lang="en-ID" dirty="0"/>
          </a:p>
          <a:p>
            <a:r>
              <a:rPr lang="en-ID" dirty="0"/>
              <a:t>Jika V</a:t>
            </a:r>
            <a:r>
              <a:rPr lang="en-ID" baseline="-25000" dirty="0"/>
              <a:t>i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I</a:t>
            </a:r>
            <a:r>
              <a:rPr lang="en-ID" baseline="-25000" dirty="0"/>
              <a:t>R</a:t>
            </a:r>
            <a:r>
              <a:rPr lang="en-ID" dirty="0"/>
              <a:t> (</a:t>
            </a:r>
            <a:r>
              <a:rPr lang="en-ID" dirty="0" err="1"/>
              <a:t>arus</a:t>
            </a:r>
            <a:r>
              <a:rPr lang="en-ID" dirty="0"/>
              <a:t> pada R</a:t>
            </a:r>
            <a:r>
              <a:rPr lang="en-ID" baseline="-25000" dirty="0"/>
              <a:t>s</a:t>
            </a:r>
            <a:r>
              <a:rPr lang="en-ID" dirty="0"/>
              <a:t>) juga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yaitu</a:t>
            </a:r>
            <a:endParaRPr lang="en-ID" dirty="0"/>
          </a:p>
          <a:p>
            <a:r>
              <a:rPr lang="en-ID" dirty="0" err="1"/>
              <a:t>Dengan</a:t>
            </a:r>
            <a:r>
              <a:rPr lang="en-ID" dirty="0"/>
              <a:t> V</a:t>
            </a:r>
            <a:r>
              <a:rPr lang="en-ID" baseline="-25000" dirty="0"/>
              <a:t>R</a:t>
            </a:r>
            <a:r>
              <a:rPr lang="en-ID" dirty="0"/>
              <a:t>=V</a:t>
            </a:r>
            <a:r>
              <a:rPr lang="en-ID" baseline="-25000" dirty="0"/>
              <a:t>i</a:t>
            </a:r>
            <a:r>
              <a:rPr lang="en-ID" dirty="0"/>
              <a:t>-</a:t>
            </a:r>
            <a:r>
              <a:rPr lang="en-ID" dirty="0" err="1"/>
              <a:t>V</a:t>
            </a:r>
            <a:r>
              <a:rPr lang="en-ID" baseline="-25000" dirty="0" err="1"/>
              <a:t>z</a:t>
            </a:r>
            <a:endParaRPr lang="en-ID" baseline="-25000" dirty="0"/>
          </a:p>
          <a:p>
            <a:r>
              <a:rPr lang="en-ID" dirty="0"/>
              <a:t>Karena I</a:t>
            </a:r>
            <a:r>
              <a:rPr lang="en-ID" baseline="-25000" dirty="0"/>
              <a:t>R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I</a:t>
            </a:r>
            <a:r>
              <a:rPr lang="en-ID" baseline="-25000" dirty="0" err="1"/>
              <a:t>z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dipengaruhi</a:t>
            </a:r>
            <a:r>
              <a:rPr lang="en-ID" dirty="0"/>
              <a:t> I</a:t>
            </a:r>
            <a:r>
              <a:rPr lang="en-ID" baseline="-25000" dirty="0"/>
              <a:t>L</a:t>
            </a:r>
          </a:p>
          <a:p>
            <a:r>
              <a:rPr lang="en-ID" dirty="0"/>
              <a:t>Jika I</a:t>
            </a:r>
            <a:r>
              <a:rPr lang="en-ID" baseline="-25000" dirty="0"/>
              <a:t>L</a:t>
            </a:r>
            <a:r>
              <a:rPr lang="en-ID" dirty="0"/>
              <a:t> minimum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I</a:t>
            </a:r>
            <a:r>
              <a:rPr lang="en-ID" baseline="-25000" dirty="0" err="1"/>
              <a:t>z</a:t>
            </a:r>
            <a:r>
              <a:rPr lang="en-ID" dirty="0"/>
              <a:t> </a:t>
            </a:r>
            <a:r>
              <a:rPr lang="en-ID" dirty="0" err="1"/>
              <a:t>maksimum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5DD173-41D4-449C-A32A-6C37FBFBF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49" y="1904506"/>
            <a:ext cx="2486025" cy="9048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53E14B-2AFD-4F77-8407-3326452A9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7237" y="1825625"/>
            <a:ext cx="3619500" cy="1190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4A7589-9AF7-42DE-8B5C-A03A5AC551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6737" y="1729978"/>
            <a:ext cx="4181475" cy="1276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4D9DAC-CD9A-493F-B146-DF5D99C933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4249" y="3866685"/>
            <a:ext cx="2441456" cy="42282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32191F-69C9-4A4D-B2AF-896102F9C6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6139" y="4187031"/>
            <a:ext cx="12287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8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3E8A-B55C-43C1-A107-5BBD2C7E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F49-7BA5-4C7D-9BEF-4486AEB69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baseline="-25000" dirty="0" err="1"/>
              <a:t>z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&lt; </a:t>
            </a:r>
            <a:r>
              <a:rPr lang="en-US" dirty="0" err="1"/>
              <a:t>I</a:t>
            </a:r>
            <a:r>
              <a:rPr lang="en-US" baseline="-25000" dirty="0" err="1"/>
              <a:t>zmax</a:t>
            </a:r>
            <a:r>
              <a:rPr lang="en-US" dirty="0"/>
              <a:t> agar Zener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rusak</a:t>
            </a:r>
            <a:endParaRPr lang="en-US" dirty="0"/>
          </a:p>
          <a:p>
            <a:r>
              <a:rPr lang="en-US" dirty="0" err="1"/>
              <a:t>I</a:t>
            </a:r>
            <a:r>
              <a:rPr lang="en-US" baseline="-25000" dirty="0" err="1"/>
              <a:t>zmax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baseline="-25000" dirty="0" err="1"/>
              <a:t>Lmin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. Nilai </a:t>
            </a:r>
            <a:r>
              <a:rPr lang="en-US" dirty="0" err="1"/>
              <a:t>I</a:t>
            </a:r>
            <a:r>
              <a:rPr lang="en-US" baseline="-25000" dirty="0" err="1"/>
              <a:t>zmax</a:t>
            </a:r>
            <a:r>
              <a:rPr lang="en-US" baseline="-25000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datasheet </a:t>
            </a:r>
            <a:r>
              <a:rPr lang="en-US" dirty="0" err="1"/>
              <a:t>zener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ID" dirty="0" err="1"/>
              <a:t>I</a:t>
            </a:r>
            <a:r>
              <a:rPr lang="en-ID" baseline="-25000" dirty="0" err="1"/>
              <a:t>Lmin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R</a:t>
            </a:r>
            <a:r>
              <a:rPr lang="en-ID" baseline="-25000" dirty="0" err="1"/>
              <a:t>Lmax</a:t>
            </a:r>
            <a:r>
              <a:rPr lang="en-ID" dirty="0"/>
              <a:t> </a:t>
            </a:r>
            <a:r>
              <a:rPr lang="en-ID" dirty="0" err="1"/>
              <a:t>yaitu</a:t>
            </a:r>
            <a:endParaRPr lang="en-ID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4585DD-303D-432F-B3F4-1C54B1CC8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762" y="2938462"/>
            <a:ext cx="3800475" cy="9810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13C945-BA7C-428B-8588-C8E758473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99" y="4793538"/>
            <a:ext cx="35052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616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A5EF0-3367-4867-8325-91849592C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D0567-6B45-421E-8CC4-398EC2AF6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: Vi </a:t>
            </a:r>
            <a:r>
              <a:rPr lang="en-US" dirty="0" err="1"/>
              <a:t>harus</a:t>
            </a:r>
            <a:r>
              <a:rPr lang="en-US" dirty="0"/>
              <a:t> &gt; </a:t>
            </a:r>
            <a:r>
              <a:rPr lang="en-US" dirty="0" err="1"/>
              <a:t>Vimin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r>
              <a:rPr lang="en-US" dirty="0"/>
              <a:t>Jika Vi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Izmax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Zener</a:t>
            </a:r>
          </a:p>
          <a:p>
            <a:r>
              <a:rPr lang="en-US" dirty="0" err="1"/>
              <a:t>Sehingga</a:t>
            </a:r>
            <a:r>
              <a:rPr lang="en-US" dirty="0"/>
              <a:t> Vi </a:t>
            </a:r>
            <a:r>
              <a:rPr lang="en-US" dirty="0" err="1"/>
              <a:t>harus</a:t>
            </a:r>
            <a:r>
              <a:rPr lang="en-US" dirty="0"/>
              <a:t> &lt; </a:t>
            </a:r>
            <a:r>
              <a:rPr lang="en-US" dirty="0" err="1"/>
              <a:t>Vimax</a:t>
            </a:r>
            <a:endParaRPr lang="en-US" dirty="0"/>
          </a:p>
          <a:p>
            <a:r>
              <a:rPr lang="en-US" dirty="0" err="1"/>
              <a:t>Berapakah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 Vi?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0404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BD679-CB34-4CF5-8A8E-59413A7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6BC73-23B6-49C9-B117-79CD3038D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Jika RL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Vimin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Vimax</a:t>
            </a:r>
            <a:endParaRPr lang="en-US" dirty="0"/>
          </a:p>
          <a:p>
            <a:endParaRPr lang="en-US" dirty="0"/>
          </a:p>
          <a:p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AC07D5-A1F8-4C62-B1D3-933C54FC9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849" y="2405556"/>
            <a:ext cx="4029075" cy="1143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60895E-BF3F-400C-8727-B0BD5CB89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873" y="4425595"/>
            <a:ext cx="439102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9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315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Dioda Zener</vt:lpstr>
      <vt:lpstr>Zener</vt:lpstr>
      <vt:lpstr>PowerPoint Presentation</vt:lpstr>
      <vt:lpstr>Penerapan diode zener</vt:lpstr>
      <vt:lpstr>Voltage regulator dengan zener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 Teori dan Praktikum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Dioda Zener</dc:title>
  <dc:creator>Khoirudin F</dc:creator>
  <cp:lastModifiedBy>Khoirudin F</cp:lastModifiedBy>
  <cp:revision>3</cp:revision>
  <dcterms:created xsi:type="dcterms:W3CDTF">2022-03-26T09:25:16Z</dcterms:created>
  <dcterms:modified xsi:type="dcterms:W3CDTF">2022-03-29T07:00:01Z</dcterms:modified>
</cp:coreProperties>
</file>