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322" r:id="rId4"/>
    <p:sldId id="323" r:id="rId5"/>
    <p:sldId id="294" r:id="rId6"/>
    <p:sldId id="326" r:id="rId7"/>
    <p:sldId id="276" r:id="rId8"/>
    <p:sldId id="281" r:id="rId9"/>
    <p:sldId id="321" r:id="rId10"/>
    <p:sldId id="272" r:id="rId11"/>
    <p:sldId id="275" r:id="rId12"/>
    <p:sldId id="274" r:id="rId13"/>
    <p:sldId id="270" r:id="rId14"/>
    <p:sldId id="271" r:id="rId15"/>
    <p:sldId id="273" r:id="rId16"/>
    <p:sldId id="285" r:id="rId17"/>
    <p:sldId id="284" r:id="rId18"/>
    <p:sldId id="277" r:id="rId19"/>
    <p:sldId id="278" r:id="rId20"/>
    <p:sldId id="282" r:id="rId21"/>
    <p:sldId id="317" r:id="rId22"/>
    <p:sldId id="319" r:id="rId23"/>
    <p:sldId id="320" r:id="rId24"/>
    <p:sldId id="324" r:id="rId25"/>
    <p:sldId id="325" r:id="rId26"/>
    <p:sldId id="332" r:id="rId27"/>
    <p:sldId id="328" r:id="rId28"/>
    <p:sldId id="327" r:id="rId29"/>
    <p:sldId id="329" r:id="rId30"/>
    <p:sldId id="330" r:id="rId31"/>
    <p:sldId id="331" r:id="rId32"/>
    <p:sldId id="33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E2817E-335B-4CAE-895A-13AFF0834499}" v="159" dt="2022-02-21T08:39:14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oirudin F" userId="1c7c1c92-7518-41e1-8cc5-92621b61b504" providerId="ADAL" clId="{EAE2817E-335B-4CAE-895A-13AFF0834499}"/>
    <pc:docChg chg="undo custSel addSld delSld modSld sldOrd">
      <pc:chgData name="Khoirudin F" userId="1c7c1c92-7518-41e1-8cc5-92621b61b504" providerId="ADAL" clId="{EAE2817E-335B-4CAE-895A-13AFF0834499}" dt="2022-02-21T08:49:17.385" v="2740" actId="2696"/>
      <pc:docMkLst>
        <pc:docMk/>
      </pc:docMkLst>
      <pc:sldChg chg="modSp mod">
        <pc:chgData name="Khoirudin F" userId="1c7c1c92-7518-41e1-8cc5-92621b61b504" providerId="ADAL" clId="{EAE2817E-335B-4CAE-895A-13AFF0834499}" dt="2022-02-20T04:30:31.292" v="659" actId="20577"/>
        <pc:sldMkLst>
          <pc:docMk/>
          <pc:sldMk cId="2574913716" sldId="256"/>
        </pc:sldMkLst>
        <pc:spChg chg="mod">
          <ac:chgData name="Khoirudin F" userId="1c7c1c92-7518-41e1-8cc5-92621b61b504" providerId="ADAL" clId="{EAE2817E-335B-4CAE-895A-13AFF0834499}" dt="2022-02-20T04:30:31.292" v="659" actId="20577"/>
          <ac:spMkLst>
            <pc:docMk/>
            <pc:sldMk cId="2574913716" sldId="256"/>
            <ac:spMk id="2" creationId="{326754F5-3433-46CE-A267-72784CF22804}"/>
          </ac:spMkLst>
        </pc:spChg>
      </pc:sldChg>
      <pc:sldChg chg="modSp mod">
        <pc:chgData name="Khoirudin F" userId="1c7c1c92-7518-41e1-8cc5-92621b61b504" providerId="ADAL" clId="{EAE2817E-335B-4CAE-895A-13AFF0834499}" dt="2022-02-14T04:04:32.503" v="4" actId="207"/>
        <pc:sldMkLst>
          <pc:docMk/>
          <pc:sldMk cId="0" sldId="270"/>
        </pc:sldMkLst>
        <pc:spChg chg="mod">
          <ac:chgData name="Khoirudin F" userId="1c7c1c92-7518-41e1-8cc5-92621b61b504" providerId="ADAL" clId="{EAE2817E-335B-4CAE-895A-13AFF0834499}" dt="2022-02-14T04:04:32.503" v="4" actId="207"/>
          <ac:spMkLst>
            <pc:docMk/>
            <pc:sldMk cId="0" sldId="270"/>
            <ac:spMk id="40962" creationId="{BC0A0958-F56D-48B5-87AF-4C196625F9D0}"/>
          </ac:spMkLst>
        </pc:spChg>
      </pc:sldChg>
      <pc:sldChg chg="modSp mod">
        <pc:chgData name="Khoirudin F" userId="1c7c1c92-7518-41e1-8cc5-92621b61b504" providerId="ADAL" clId="{EAE2817E-335B-4CAE-895A-13AFF0834499}" dt="2022-02-20T04:32:12.920" v="702" actId="20577"/>
        <pc:sldMkLst>
          <pc:docMk/>
          <pc:sldMk cId="0" sldId="271"/>
        </pc:sldMkLst>
        <pc:spChg chg="mod">
          <ac:chgData name="Khoirudin F" userId="1c7c1c92-7518-41e1-8cc5-92621b61b504" providerId="ADAL" clId="{EAE2817E-335B-4CAE-895A-13AFF0834499}" dt="2022-02-20T04:32:12.920" v="702" actId="20577"/>
          <ac:spMkLst>
            <pc:docMk/>
            <pc:sldMk cId="0" sldId="271"/>
            <ac:spMk id="43010" creationId="{541FDE1F-BCA9-40AD-9B07-8FB3F1185E40}"/>
          </ac:spMkLst>
        </pc:spChg>
      </pc:sldChg>
      <pc:sldChg chg="modSp mod">
        <pc:chgData name="Khoirudin F" userId="1c7c1c92-7518-41e1-8cc5-92621b61b504" providerId="ADAL" clId="{EAE2817E-335B-4CAE-895A-13AFF0834499}" dt="2022-02-14T04:04:16.407" v="1" actId="207"/>
        <pc:sldMkLst>
          <pc:docMk/>
          <pc:sldMk cId="0" sldId="272"/>
        </pc:sldMkLst>
        <pc:spChg chg="mod">
          <ac:chgData name="Khoirudin F" userId="1c7c1c92-7518-41e1-8cc5-92621b61b504" providerId="ADAL" clId="{EAE2817E-335B-4CAE-895A-13AFF0834499}" dt="2022-02-14T04:04:16.407" v="1" actId="207"/>
          <ac:spMkLst>
            <pc:docMk/>
            <pc:sldMk cId="0" sldId="272"/>
            <ac:spMk id="45058" creationId="{F4317D80-1120-4F4D-8D85-17235A5EA959}"/>
          </ac:spMkLst>
        </pc:spChg>
      </pc:sldChg>
      <pc:sldChg chg="modSp mod">
        <pc:chgData name="Khoirudin F" userId="1c7c1c92-7518-41e1-8cc5-92621b61b504" providerId="ADAL" clId="{EAE2817E-335B-4CAE-895A-13AFF0834499}" dt="2022-02-20T04:32:02.096" v="700" actId="207"/>
        <pc:sldMkLst>
          <pc:docMk/>
          <pc:sldMk cId="0" sldId="273"/>
        </pc:sldMkLst>
        <pc:spChg chg="mod">
          <ac:chgData name="Khoirudin F" userId="1c7c1c92-7518-41e1-8cc5-92621b61b504" providerId="ADAL" clId="{EAE2817E-335B-4CAE-895A-13AFF0834499}" dt="2022-02-20T04:32:02.096" v="700" actId="207"/>
          <ac:spMkLst>
            <pc:docMk/>
            <pc:sldMk cId="0" sldId="273"/>
            <ac:spMk id="46082" creationId="{220E6B93-5612-4CF2-AC07-2B1AD796E262}"/>
          </ac:spMkLst>
        </pc:spChg>
      </pc:sldChg>
      <pc:sldChg chg="modSp mod">
        <pc:chgData name="Khoirudin F" userId="1c7c1c92-7518-41e1-8cc5-92621b61b504" providerId="ADAL" clId="{EAE2817E-335B-4CAE-895A-13AFF0834499}" dt="2022-02-14T04:04:27.677" v="3" actId="207"/>
        <pc:sldMkLst>
          <pc:docMk/>
          <pc:sldMk cId="0" sldId="274"/>
        </pc:sldMkLst>
        <pc:spChg chg="mod">
          <ac:chgData name="Khoirudin F" userId="1c7c1c92-7518-41e1-8cc5-92621b61b504" providerId="ADAL" clId="{EAE2817E-335B-4CAE-895A-13AFF0834499}" dt="2022-02-14T04:04:27.677" v="3" actId="207"/>
          <ac:spMkLst>
            <pc:docMk/>
            <pc:sldMk cId="0" sldId="274"/>
            <ac:spMk id="47106" creationId="{F942115C-7C88-405B-A304-A720BB5742AE}"/>
          </ac:spMkLst>
        </pc:spChg>
      </pc:sldChg>
      <pc:sldChg chg="modSp mod">
        <pc:chgData name="Khoirudin F" userId="1c7c1c92-7518-41e1-8cc5-92621b61b504" providerId="ADAL" clId="{EAE2817E-335B-4CAE-895A-13AFF0834499}" dt="2022-02-14T04:04:22.306" v="2" actId="207"/>
        <pc:sldMkLst>
          <pc:docMk/>
          <pc:sldMk cId="0" sldId="275"/>
        </pc:sldMkLst>
        <pc:spChg chg="mod">
          <ac:chgData name="Khoirudin F" userId="1c7c1c92-7518-41e1-8cc5-92621b61b504" providerId="ADAL" clId="{EAE2817E-335B-4CAE-895A-13AFF0834499}" dt="2022-02-14T04:04:22.306" v="2" actId="207"/>
          <ac:spMkLst>
            <pc:docMk/>
            <pc:sldMk cId="0" sldId="275"/>
            <ac:spMk id="48130" creationId="{1F72040D-9543-4B70-A709-A12EDCFF8B92}"/>
          </ac:spMkLst>
        </pc:spChg>
      </pc:sldChg>
      <pc:sldChg chg="modSp mod">
        <pc:chgData name="Khoirudin F" userId="1c7c1c92-7518-41e1-8cc5-92621b61b504" providerId="ADAL" clId="{EAE2817E-335B-4CAE-895A-13AFF0834499}" dt="2022-02-20T04:23:13.592" v="230" actId="20577"/>
        <pc:sldMkLst>
          <pc:docMk/>
          <pc:sldMk cId="0" sldId="276"/>
        </pc:sldMkLst>
        <pc:spChg chg="mod">
          <ac:chgData name="Khoirudin F" userId="1c7c1c92-7518-41e1-8cc5-92621b61b504" providerId="ADAL" clId="{EAE2817E-335B-4CAE-895A-13AFF0834499}" dt="2022-02-20T04:23:13.592" v="230" actId="20577"/>
          <ac:spMkLst>
            <pc:docMk/>
            <pc:sldMk cId="0" sldId="276"/>
            <ac:spMk id="53250" creationId="{33A04F6E-602E-47E2-BBF5-FF450CA96441}"/>
          </ac:spMkLst>
        </pc:spChg>
      </pc:sldChg>
      <pc:sldChg chg="modSp">
        <pc:chgData name="Khoirudin F" userId="1c7c1c92-7518-41e1-8cc5-92621b61b504" providerId="ADAL" clId="{EAE2817E-335B-4CAE-895A-13AFF0834499}" dt="2022-02-21T02:08:39.058" v="1799" actId="1076"/>
        <pc:sldMkLst>
          <pc:docMk/>
          <pc:sldMk cId="0" sldId="277"/>
        </pc:sldMkLst>
        <pc:picChg chg="mod">
          <ac:chgData name="Khoirudin F" userId="1c7c1c92-7518-41e1-8cc5-92621b61b504" providerId="ADAL" clId="{EAE2817E-335B-4CAE-895A-13AFF0834499}" dt="2022-02-21T02:08:39.058" v="1799" actId="1076"/>
          <ac:picMkLst>
            <pc:docMk/>
            <pc:sldMk cId="0" sldId="277"/>
            <ac:picMk id="82947" creationId="{79E50804-A22F-4A4F-830B-5B2775B81165}"/>
          </ac:picMkLst>
        </pc:picChg>
      </pc:sldChg>
      <pc:sldChg chg="del">
        <pc:chgData name="Khoirudin F" userId="1c7c1c92-7518-41e1-8cc5-92621b61b504" providerId="ADAL" clId="{EAE2817E-335B-4CAE-895A-13AFF0834499}" dt="2022-02-20T04:31:30.306" v="697" actId="2696"/>
        <pc:sldMkLst>
          <pc:docMk/>
          <pc:sldMk cId="0" sldId="279"/>
        </pc:sldMkLst>
      </pc:sldChg>
      <pc:sldChg chg="del">
        <pc:chgData name="Khoirudin F" userId="1c7c1c92-7518-41e1-8cc5-92621b61b504" providerId="ADAL" clId="{EAE2817E-335B-4CAE-895A-13AFF0834499}" dt="2022-02-20T04:31:26.533" v="696" actId="2696"/>
        <pc:sldMkLst>
          <pc:docMk/>
          <pc:sldMk cId="0" sldId="280"/>
        </pc:sldMkLst>
      </pc:sldChg>
      <pc:sldChg chg="modSp mod">
        <pc:chgData name="Khoirudin F" userId="1c7c1c92-7518-41e1-8cc5-92621b61b504" providerId="ADAL" clId="{EAE2817E-335B-4CAE-895A-13AFF0834499}" dt="2022-02-14T04:04:07.397" v="0" actId="207"/>
        <pc:sldMkLst>
          <pc:docMk/>
          <pc:sldMk cId="0" sldId="281"/>
        </pc:sldMkLst>
        <pc:spChg chg="mod">
          <ac:chgData name="Khoirudin F" userId="1c7c1c92-7518-41e1-8cc5-92621b61b504" providerId="ADAL" clId="{EAE2817E-335B-4CAE-895A-13AFF0834499}" dt="2022-02-14T04:04:07.397" v="0" actId="207"/>
          <ac:spMkLst>
            <pc:docMk/>
            <pc:sldMk cId="0" sldId="281"/>
            <ac:spMk id="60418" creationId="{00B2BD30-DFF8-45F7-8949-DC73B7EC6F67}"/>
          </ac:spMkLst>
        </pc:spChg>
      </pc:sldChg>
      <pc:sldChg chg="del">
        <pc:chgData name="Khoirudin F" userId="1c7c1c92-7518-41e1-8cc5-92621b61b504" providerId="ADAL" clId="{EAE2817E-335B-4CAE-895A-13AFF0834499}" dt="2022-02-20T04:31:20.041" v="695" actId="2696"/>
        <pc:sldMkLst>
          <pc:docMk/>
          <pc:sldMk cId="0" sldId="283"/>
        </pc:sldMkLst>
      </pc:sldChg>
      <pc:sldChg chg="modSp mod">
        <pc:chgData name="Khoirudin F" userId="1c7c1c92-7518-41e1-8cc5-92621b61b504" providerId="ADAL" clId="{EAE2817E-335B-4CAE-895A-13AFF0834499}" dt="2022-02-20T04:31:49.439" v="698" actId="207"/>
        <pc:sldMkLst>
          <pc:docMk/>
          <pc:sldMk cId="0" sldId="285"/>
        </pc:sldMkLst>
        <pc:spChg chg="mod">
          <ac:chgData name="Khoirudin F" userId="1c7c1c92-7518-41e1-8cc5-92621b61b504" providerId="ADAL" clId="{EAE2817E-335B-4CAE-895A-13AFF0834499}" dt="2022-02-20T04:31:49.439" v="698" actId="207"/>
          <ac:spMkLst>
            <pc:docMk/>
            <pc:sldMk cId="0" sldId="285"/>
            <ac:spMk id="68610" creationId="{5094ED6A-1B8F-4946-9EEA-1709002866C6}"/>
          </ac:spMkLst>
        </pc:spChg>
      </pc:sldChg>
      <pc:sldChg chg="del">
        <pc:chgData name="Khoirudin F" userId="1c7c1c92-7518-41e1-8cc5-92621b61b504" providerId="ADAL" clId="{EAE2817E-335B-4CAE-895A-13AFF0834499}" dt="2022-02-20T04:31:57.230" v="699" actId="2696"/>
        <pc:sldMkLst>
          <pc:docMk/>
          <pc:sldMk cId="0" sldId="295"/>
        </pc:sldMkLst>
      </pc:sldChg>
      <pc:sldChg chg="del">
        <pc:chgData name="Khoirudin F" userId="1c7c1c92-7518-41e1-8cc5-92621b61b504" providerId="ADAL" clId="{EAE2817E-335B-4CAE-895A-13AFF0834499}" dt="2022-02-20T04:31:13.068" v="694" actId="2696"/>
        <pc:sldMkLst>
          <pc:docMk/>
          <pc:sldMk cId="0" sldId="298"/>
        </pc:sldMkLst>
      </pc:sldChg>
      <pc:sldChg chg="del">
        <pc:chgData name="Khoirudin F" userId="1c7c1c92-7518-41e1-8cc5-92621b61b504" providerId="ADAL" clId="{EAE2817E-335B-4CAE-895A-13AFF0834499}" dt="2022-02-21T08:49:17.385" v="2740" actId="2696"/>
        <pc:sldMkLst>
          <pc:docMk/>
          <pc:sldMk cId="0" sldId="318"/>
        </pc:sldMkLst>
      </pc:sldChg>
      <pc:sldChg chg="addSp delSp modSp new mod modClrScheme chgLayout">
        <pc:chgData name="Khoirudin F" userId="1c7c1c92-7518-41e1-8cc5-92621b61b504" providerId="ADAL" clId="{EAE2817E-335B-4CAE-895A-13AFF0834499}" dt="2022-02-21T01:37:45.380" v="1425" actId="1076"/>
        <pc:sldMkLst>
          <pc:docMk/>
          <pc:sldMk cId="1345768542" sldId="321"/>
        </pc:sldMkLst>
        <pc:spChg chg="del mod ord">
          <ac:chgData name="Khoirudin F" userId="1c7c1c92-7518-41e1-8cc5-92621b61b504" providerId="ADAL" clId="{EAE2817E-335B-4CAE-895A-13AFF0834499}" dt="2022-02-14T04:04:47.960" v="6" actId="700"/>
          <ac:spMkLst>
            <pc:docMk/>
            <pc:sldMk cId="1345768542" sldId="321"/>
            <ac:spMk id="2" creationId="{974C7C83-BD76-4131-BF3A-32676FDD2027}"/>
          </ac:spMkLst>
        </pc:spChg>
        <pc:spChg chg="del mod ord">
          <ac:chgData name="Khoirudin F" userId="1c7c1c92-7518-41e1-8cc5-92621b61b504" providerId="ADAL" clId="{EAE2817E-335B-4CAE-895A-13AFF0834499}" dt="2022-02-14T04:04:47.960" v="6" actId="700"/>
          <ac:spMkLst>
            <pc:docMk/>
            <pc:sldMk cId="1345768542" sldId="321"/>
            <ac:spMk id="3" creationId="{D948999D-7888-42B6-A2C7-451D6E79D2E5}"/>
          </ac:spMkLst>
        </pc:spChg>
        <pc:spChg chg="del">
          <ac:chgData name="Khoirudin F" userId="1c7c1c92-7518-41e1-8cc5-92621b61b504" providerId="ADAL" clId="{EAE2817E-335B-4CAE-895A-13AFF0834499}" dt="2022-02-14T04:04:47.960" v="6" actId="700"/>
          <ac:spMkLst>
            <pc:docMk/>
            <pc:sldMk cId="1345768542" sldId="321"/>
            <ac:spMk id="4" creationId="{B7A12BEC-92C6-437A-B97C-758B9DF3DE79}"/>
          </ac:spMkLst>
        </pc:spChg>
        <pc:spChg chg="add mod ord">
          <ac:chgData name="Khoirudin F" userId="1c7c1c92-7518-41e1-8cc5-92621b61b504" providerId="ADAL" clId="{EAE2817E-335B-4CAE-895A-13AFF0834499}" dt="2022-02-14T04:04:55.307" v="28" actId="20577"/>
          <ac:spMkLst>
            <pc:docMk/>
            <pc:sldMk cId="1345768542" sldId="321"/>
            <ac:spMk id="5" creationId="{6E3F9E11-CF58-4B30-9414-51A4791C9E5E}"/>
          </ac:spMkLst>
        </pc:spChg>
        <pc:spChg chg="add mod ord">
          <ac:chgData name="Khoirudin F" userId="1c7c1c92-7518-41e1-8cc5-92621b61b504" providerId="ADAL" clId="{EAE2817E-335B-4CAE-895A-13AFF0834499}" dt="2022-02-14T04:04:47.960" v="6" actId="700"/>
          <ac:spMkLst>
            <pc:docMk/>
            <pc:sldMk cId="1345768542" sldId="321"/>
            <ac:spMk id="6" creationId="{CC8EDF36-3A17-4F2D-BDD5-450170D24F1C}"/>
          </ac:spMkLst>
        </pc:spChg>
        <pc:picChg chg="add mod">
          <ac:chgData name="Khoirudin F" userId="1c7c1c92-7518-41e1-8cc5-92621b61b504" providerId="ADAL" clId="{EAE2817E-335B-4CAE-895A-13AFF0834499}" dt="2022-02-21T01:37:45.380" v="1425" actId="1076"/>
          <ac:picMkLst>
            <pc:docMk/>
            <pc:sldMk cId="1345768542" sldId="321"/>
            <ac:picMk id="1026" creationId="{328E95E7-61F9-4921-9D8D-0BA047CCD135}"/>
          </ac:picMkLst>
        </pc:picChg>
      </pc:sldChg>
      <pc:sldChg chg="modSp new mod">
        <pc:chgData name="Khoirudin F" userId="1c7c1c92-7518-41e1-8cc5-92621b61b504" providerId="ADAL" clId="{EAE2817E-335B-4CAE-895A-13AFF0834499}" dt="2022-02-14T04:10:17.640" v="195" actId="207"/>
        <pc:sldMkLst>
          <pc:docMk/>
          <pc:sldMk cId="1994144688" sldId="322"/>
        </pc:sldMkLst>
        <pc:spChg chg="mod">
          <ac:chgData name="Khoirudin F" userId="1c7c1c92-7518-41e1-8cc5-92621b61b504" providerId="ADAL" clId="{EAE2817E-335B-4CAE-895A-13AFF0834499}" dt="2022-02-14T04:05:16.973" v="59" actId="20577"/>
          <ac:spMkLst>
            <pc:docMk/>
            <pc:sldMk cId="1994144688" sldId="322"/>
            <ac:spMk id="2" creationId="{255C7704-E2CD-40C7-AE0F-E7CE84F76CEA}"/>
          </ac:spMkLst>
        </pc:spChg>
        <pc:spChg chg="mod">
          <ac:chgData name="Khoirudin F" userId="1c7c1c92-7518-41e1-8cc5-92621b61b504" providerId="ADAL" clId="{EAE2817E-335B-4CAE-895A-13AFF0834499}" dt="2022-02-14T04:10:17.640" v="195" actId="207"/>
          <ac:spMkLst>
            <pc:docMk/>
            <pc:sldMk cId="1994144688" sldId="322"/>
            <ac:spMk id="3" creationId="{8EA24FF8-7047-43B9-BF43-7877BC11FD03}"/>
          </ac:spMkLst>
        </pc:spChg>
      </pc:sldChg>
      <pc:sldChg chg="addSp modSp new mod ord modClrScheme chgLayout">
        <pc:chgData name="Khoirudin F" userId="1c7c1c92-7518-41e1-8cc5-92621b61b504" providerId="ADAL" clId="{EAE2817E-335B-4CAE-895A-13AFF0834499}" dt="2022-02-20T04:29:47.505" v="639" actId="20577"/>
        <pc:sldMkLst>
          <pc:docMk/>
          <pc:sldMk cId="3288573933" sldId="323"/>
        </pc:sldMkLst>
        <pc:spChg chg="mod ord">
          <ac:chgData name="Khoirudin F" userId="1c7c1c92-7518-41e1-8cc5-92621b61b504" providerId="ADAL" clId="{EAE2817E-335B-4CAE-895A-13AFF0834499}" dt="2022-02-20T04:29:47.505" v="639" actId="20577"/>
          <ac:spMkLst>
            <pc:docMk/>
            <pc:sldMk cId="3288573933" sldId="323"/>
            <ac:spMk id="2" creationId="{71B409B3-D31A-4B2D-A2CE-97B3B8F074C5}"/>
          </ac:spMkLst>
        </pc:spChg>
        <pc:spChg chg="mod ord">
          <ac:chgData name="Khoirudin F" userId="1c7c1c92-7518-41e1-8cc5-92621b61b504" providerId="ADAL" clId="{EAE2817E-335B-4CAE-895A-13AFF0834499}" dt="2022-02-20T04:29:26.986" v="631" actId="27636"/>
          <ac:spMkLst>
            <pc:docMk/>
            <pc:sldMk cId="3288573933" sldId="323"/>
            <ac:spMk id="3" creationId="{8E53C597-1196-406A-BA38-1AE5A806FB1E}"/>
          </ac:spMkLst>
        </pc:spChg>
        <pc:spChg chg="add mod ord">
          <ac:chgData name="Khoirudin F" userId="1c7c1c92-7518-41e1-8cc5-92621b61b504" providerId="ADAL" clId="{EAE2817E-335B-4CAE-895A-13AFF0834499}" dt="2022-02-20T04:29:26.986" v="630" actId="27636"/>
          <ac:spMkLst>
            <pc:docMk/>
            <pc:sldMk cId="3288573933" sldId="323"/>
            <ac:spMk id="4" creationId="{9776AAFA-3F6A-4BB6-9069-9968243DA8B3}"/>
          </ac:spMkLst>
        </pc:spChg>
      </pc:sldChg>
      <pc:sldChg chg="modSp new mod ord">
        <pc:chgData name="Khoirudin F" userId="1c7c1c92-7518-41e1-8cc5-92621b61b504" providerId="ADAL" clId="{EAE2817E-335B-4CAE-895A-13AFF0834499}" dt="2022-02-20T06:33:51.069" v="1340" actId="20577"/>
        <pc:sldMkLst>
          <pc:docMk/>
          <pc:sldMk cId="1847608102" sldId="324"/>
        </pc:sldMkLst>
        <pc:spChg chg="mod">
          <ac:chgData name="Khoirudin F" userId="1c7c1c92-7518-41e1-8cc5-92621b61b504" providerId="ADAL" clId="{EAE2817E-335B-4CAE-895A-13AFF0834499}" dt="2022-02-20T06:33:51.069" v="1340" actId="20577"/>
          <ac:spMkLst>
            <pc:docMk/>
            <pc:sldMk cId="1847608102" sldId="324"/>
            <ac:spMk id="2" creationId="{82B4FEE0-3024-4A56-8C10-1828542638EA}"/>
          </ac:spMkLst>
        </pc:spChg>
        <pc:spChg chg="mod">
          <ac:chgData name="Khoirudin F" userId="1c7c1c92-7518-41e1-8cc5-92621b61b504" providerId="ADAL" clId="{EAE2817E-335B-4CAE-895A-13AFF0834499}" dt="2022-02-20T06:33:46.300" v="1331" actId="1076"/>
          <ac:spMkLst>
            <pc:docMk/>
            <pc:sldMk cId="1847608102" sldId="324"/>
            <ac:spMk id="3" creationId="{F75812CB-AC0B-4A90-A61A-365860101800}"/>
          </ac:spMkLst>
        </pc:spChg>
      </pc:sldChg>
      <pc:sldChg chg="addSp delSp modSp new mod">
        <pc:chgData name="Khoirudin F" userId="1c7c1c92-7518-41e1-8cc5-92621b61b504" providerId="ADAL" clId="{EAE2817E-335B-4CAE-895A-13AFF0834499}" dt="2022-02-21T01:48:08.372" v="1779" actId="1076"/>
        <pc:sldMkLst>
          <pc:docMk/>
          <pc:sldMk cId="2204245121" sldId="325"/>
        </pc:sldMkLst>
        <pc:spChg chg="mod">
          <ac:chgData name="Khoirudin F" userId="1c7c1c92-7518-41e1-8cc5-92621b61b504" providerId="ADAL" clId="{EAE2817E-335B-4CAE-895A-13AFF0834499}" dt="2022-02-20T04:37:49.540" v="726" actId="20577"/>
          <ac:spMkLst>
            <pc:docMk/>
            <pc:sldMk cId="2204245121" sldId="325"/>
            <ac:spMk id="2" creationId="{C50CF70B-3487-4B1F-B075-353DEE38374F}"/>
          </ac:spMkLst>
        </pc:spChg>
        <pc:spChg chg="mod">
          <ac:chgData name="Khoirudin F" userId="1c7c1c92-7518-41e1-8cc5-92621b61b504" providerId="ADAL" clId="{EAE2817E-335B-4CAE-895A-13AFF0834499}" dt="2022-02-20T06:57:34.153" v="1365" actId="20577"/>
          <ac:spMkLst>
            <pc:docMk/>
            <pc:sldMk cId="2204245121" sldId="325"/>
            <ac:spMk id="3" creationId="{A0721385-0275-41BC-80C7-44E073F11AB4}"/>
          </ac:spMkLst>
        </pc:spChg>
        <pc:spChg chg="add del mod">
          <ac:chgData name="Khoirudin F" userId="1c7c1c92-7518-41e1-8cc5-92621b61b504" providerId="ADAL" clId="{EAE2817E-335B-4CAE-895A-13AFF0834499}" dt="2022-02-20T06:58:41.635" v="1378" actId="478"/>
          <ac:spMkLst>
            <pc:docMk/>
            <pc:sldMk cId="2204245121" sldId="325"/>
            <ac:spMk id="5" creationId="{F7AA1B69-63AB-40A5-BB9B-35B2D3A91D79}"/>
          </ac:spMkLst>
        </pc:spChg>
        <pc:spChg chg="add mod">
          <ac:chgData name="Khoirudin F" userId="1c7c1c92-7518-41e1-8cc5-92621b61b504" providerId="ADAL" clId="{EAE2817E-335B-4CAE-895A-13AFF0834499}" dt="2022-02-21T01:48:08.372" v="1779" actId="1076"/>
          <ac:spMkLst>
            <pc:docMk/>
            <pc:sldMk cId="2204245121" sldId="325"/>
            <ac:spMk id="7" creationId="{8CA24B38-F836-4258-9EF4-E3CAA88325C8}"/>
          </ac:spMkLst>
        </pc:spChg>
      </pc:sldChg>
      <pc:sldChg chg="addSp modSp new mod">
        <pc:chgData name="Khoirudin F" userId="1c7c1c92-7518-41e1-8cc5-92621b61b504" providerId="ADAL" clId="{EAE2817E-335B-4CAE-895A-13AFF0834499}" dt="2022-02-21T06:50:15.368" v="1861" actId="1076"/>
        <pc:sldMkLst>
          <pc:docMk/>
          <pc:sldMk cId="2403673476" sldId="326"/>
        </pc:sldMkLst>
        <pc:spChg chg="mod">
          <ac:chgData name="Khoirudin F" userId="1c7c1c92-7518-41e1-8cc5-92621b61b504" providerId="ADAL" clId="{EAE2817E-335B-4CAE-895A-13AFF0834499}" dt="2022-02-21T06:50:03.834" v="1858" actId="1076"/>
          <ac:spMkLst>
            <pc:docMk/>
            <pc:sldMk cId="2403673476" sldId="326"/>
            <ac:spMk id="2" creationId="{C43827F1-4BED-46BD-9331-BB8CBD756BA2}"/>
          </ac:spMkLst>
        </pc:spChg>
        <pc:picChg chg="add mod">
          <ac:chgData name="Khoirudin F" userId="1c7c1c92-7518-41e1-8cc5-92621b61b504" providerId="ADAL" clId="{EAE2817E-335B-4CAE-895A-13AFF0834499}" dt="2022-02-21T06:50:15.368" v="1861" actId="1076"/>
          <ac:picMkLst>
            <pc:docMk/>
            <pc:sldMk cId="2403673476" sldId="326"/>
            <ac:picMk id="5" creationId="{5622B2C7-04C4-49F4-A400-35B3795F8853}"/>
          </ac:picMkLst>
        </pc:picChg>
      </pc:sldChg>
      <pc:sldChg chg="addSp delSp modSp new mod">
        <pc:chgData name="Khoirudin F" userId="1c7c1c92-7518-41e1-8cc5-92621b61b504" providerId="ADAL" clId="{EAE2817E-335B-4CAE-895A-13AFF0834499}" dt="2022-02-21T06:17:12.794" v="1854" actId="1076"/>
        <pc:sldMkLst>
          <pc:docMk/>
          <pc:sldMk cId="925994905" sldId="327"/>
        </pc:sldMkLst>
        <pc:spChg chg="mod">
          <ac:chgData name="Khoirudin F" userId="1c7c1c92-7518-41e1-8cc5-92621b61b504" providerId="ADAL" clId="{EAE2817E-335B-4CAE-895A-13AFF0834499}" dt="2022-02-20T07:03:42.447" v="1423" actId="20577"/>
          <ac:spMkLst>
            <pc:docMk/>
            <pc:sldMk cId="925994905" sldId="327"/>
            <ac:spMk id="2" creationId="{E2B21B5D-1A27-4AD4-9D3F-E5E7FE041036}"/>
          </ac:spMkLst>
        </pc:spChg>
        <pc:spChg chg="mod">
          <ac:chgData name="Khoirudin F" userId="1c7c1c92-7518-41e1-8cc5-92621b61b504" providerId="ADAL" clId="{EAE2817E-335B-4CAE-895A-13AFF0834499}" dt="2022-02-21T02:21:47.383" v="1800" actId="21"/>
          <ac:spMkLst>
            <pc:docMk/>
            <pc:sldMk cId="925994905" sldId="327"/>
            <ac:spMk id="3" creationId="{918F62C1-70BB-4194-B2D9-1667E219B901}"/>
          </ac:spMkLst>
        </pc:spChg>
        <pc:spChg chg="add del mod">
          <ac:chgData name="Khoirudin F" userId="1c7c1c92-7518-41e1-8cc5-92621b61b504" providerId="ADAL" clId="{EAE2817E-335B-4CAE-895A-13AFF0834499}" dt="2022-02-21T06:16:31.065" v="1844" actId="478"/>
          <ac:spMkLst>
            <pc:docMk/>
            <pc:sldMk cId="925994905" sldId="327"/>
            <ac:spMk id="7" creationId="{A5CFB884-83E0-4293-9323-2BE2F3E181E2}"/>
          </ac:spMkLst>
        </pc:spChg>
        <pc:spChg chg="add del mod">
          <ac:chgData name="Khoirudin F" userId="1c7c1c92-7518-41e1-8cc5-92621b61b504" providerId="ADAL" clId="{EAE2817E-335B-4CAE-895A-13AFF0834499}" dt="2022-02-21T06:16:32.649" v="1845" actId="478"/>
          <ac:spMkLst>
            <pc:docMk/>
            <pc:sldMk cId="925994905" sldId="327"/>
            <ac:spMk id="9" creationId="{7A1E2BAC-E8DD-4E99-9C3F-E5A828542353}"/>
          </ac:spMkLst>
        </pc:spChg>
        <pc:spChg chg="add del mod">
          <ac:chgData name="Khoirudin F" userId="1c7c1c92-7518-41e1-8cc5-92621b61b504" providerId="ADAL" clId="{EAE2817E-335B-4CAE-895A-13AFF0834499}" dt="2022-02-21T06:16:39.388" v="1848" actId="478"/>
          <ac:spMkLst>
            <pc:docMk/>
            <pc:sldMk cId="925994905" sldId="327"/>
            <ac:spMk id="11" creationId="{FC4A11FB-AA27-48A3-8D1C-AAD723555873}"/>
          </ac:spMkLst>
        </pc:spChg>
        <pc:graphicFrameChg chg="add del mod">
          <ac:chgData name="Khoirudin F" userId="1c7c1c92-7518-41e1-8cc5-92621b61b504" providerId="ADAL" clId="{EAE2817E-335B-4CAE-895A-13AFF0834499}" dt="2022-02-21T06:16:33.492" v="1846" actId="478"/>
          <ac:graphicFrameMkLst>
            <pc:docMk/>
            <pc:sldMk cId="925994905" sldId="327"/>
            <ac:graphicFrameMk id="12" creationId="{457D5A8D-1DC3-4AA6-AE34-44CB1B6AEF01}"/>
          </ac:graphicFrameMkLst>
        </pc:graphicFrameChg>
        <pc:graphicFrameChg chg="add mod">
          <ac:chgData name="Khoirudin F" userId="1c7c1c92-7518-41e1-8cc5-92621b61b504" providerId="ADAL" clId="{EAE2817E-335B-4CAE-895A-13AFF0834499}" dt="2022-02-21T06:17:12.794" v="1854" actId="1076"/>
          <ac:graphicFrameMkLst>
            <pc:docMk/>
            <pc:sldMk cId="925994905" sldId="327"/>
            <ac:graphicFrameMk id="13" creationId="{099DBBE4-9B67-4489-9CF4-9284E9E9FDCF}"/>
          </ac:graphicFrameMkLst>
        </pc:graphicFrameChg>
        <pc:picChg chg="add del mod">
          <ac:chgData name="Khoirudin F" userId="1c7c1c92-7518-41e1-8cc5-92621b61b504" providerId="ADAL" clId="{EAE2817E-335B-4CAE-895A-13AFF0834499}" dt="2022-02-21T01:44:09.330" v="1646" actId="21"/>
          <ac:picMkLst>
            <pc:docMk/>
            <pc:sldMk cId="925994905" sldId="327"/>
            <ac:picMk id="5" creationId="{EE35E02D-06D6-4389-BB8C-F71C46C0B1A7}"/>
          </ac:picMkLst>
        </pc:picChg>
      </pc:sldChg>
      <pc:sldChg chg="addSp delSp modSp new mod">
        <pc:chgData name="Khoirudin F" userId="1c7c1c92-7518-41e1-8cc5-92621b61b504" providerId="ADAL" clId="{EAE2817E-335B-4CAE-895A-13AFF0834499}" dt="2022-02-21T08:21:00.994" v="1926" actId="20577"/>
        <pc:sldMkLst>
          <pc:docMk/>
          <pc:sldMk cId="727812242" sldId="328"/>
        </pc:sldMkLst>
        <pc:spChg chg="mod">
          <ac:chgData name="Khoirudin F" userId="1c7c1c92-7518-41e1-8cc5-92621b61b504" providerId="ADAL" clId="{EAE2817E-335B-4CAE-895A-13AFF0834499}" dt="2022-02-21T08:21:00.994" v="1926" actId="20577"/>
          <ac:spMkLst>
            <pc:docMk/>
            <pc:sldMk cId="727812242" sldId="328"/>
            <ac:spMk id="2" creationId="{FD06F0FD-981A-4B48-A2EB-551702031972}"/>
          </ac:spMkLst>
        </pc:spChg>
        <pc:spChg chg="mod">
          <ac:chgData name="Khoirudin F" userId="1c7c1c92-7518-41e1-8cc5-92621b61b504" providerId="ADAL" clId="{EAE2817E-335B-4CAE-895A-13AFF0834499}" dt="2022-02-21T01:44:34.414" v="1755" actId="20577"/>
          <ac:spMkLst>
            <pc:docMk/>
            <pc:sldMk cId="727812242" sldId="328"/>
            <ac:spMk id="3" creationId="{6457B57F-83B3-42D8-9797-8FACCD496DD5}"/>
          </ac:spMkLst>
        </pc:spChg>
        <pc:picChg chg="add del mod">
          <ac:chgData name="Khoirudin F" userId="1c7c1c92-7518-41e1-8cc5-92621b61b504" providerId="ADAL" clId="{EAE2817E-335B-4CAE-895A-13AFF0834499}" dt="2022-02-21T08:20:53.537" v="1904" actId="478"/>
          <ac:picMkLst>
            <pc:docMk/>
            <pc:sldMk cId="727812242" sldId="328"/>
            <ac:picMk id="4" creationId="{F34E1D5E-7039-4BB7-AEEC-7EAE2DC9DDA5}"/>
          </ac:picMkLst>
        </pc:picChg>
        <pc:picChg chg="add mod">
          <ac:chgData name="Khoirudin F" userId="1c7c1c92-7518-41e1-8cc5-92621b61b504" providerId="ADAL" clId="{EAE2817E-335B-4CAE-895A-13AFF0834499}" dt="2022-02-21T08:20:56.142" v="1906" actId="1076"/>
          <ac:picMkLst>
            <pc:docMk/>
            <pc:sldMk cId="727812242" sldId="328"/>
            <ac:picMk id="6" creationId="{D1BC66D3-43C3-46ED-9D68-23F6512DAB3E}"/>
          </ac:picMkLst>
        </pc:picChg>
      </pc:sldChg>
      <pc:sldChg chg="addSp modSp new mod">
        <pc:chgData name="Khoirudin F" userId="1c7c1c92-7518-41e1-8cc5-92621b61b504" providerId="ADAL" clId="{EAE2817E-335B-4CAE-895A-13AFF0834499}" dt="2022-02-21T08:31:52.686" v="2137" actId="20577"/>
        <pc:sldMkLst>
          <pc:docMk/>
          <pc:sldMk cId="1502945503" sldId="329"/>
        </pc:sldMkLst>
        <pc:spChg chg="mod">
          <ac:chgData name="Khoirudin F" userId="1c7c1c92-7518-41e1-8cc5-92621b61b504" providerId="ADAL" clId="{EAE2817E-335B-4CAE-895A-13AFF0834499}" dt="2022-02-21T08:19:48.840" v="1903" actId="20577"/>
          <ac:spMkLst>
            <pc:docMk/>
            <pc:sldMk cId="1502945503" sldId="329"/>
            <ac:spMk id="2" creationId="{ABA97C74-CFD4-4D80-BFE3-90233BEF02F7}"/>
          </ac:spMkLst>
        </pc:spChg>
        <pc:spChg chg="mod">
          <ac:chgData name="Khoirudin F" userId="1c7c1c92-7518-41e1-8cc5-92621b61b504" providerId="ADAL" clId="{EAE2817E-335B-4CAE-895A-13AFF0834499}" dt="2022-02-21T08:31:52.686" v="2137" actId="20577"/>
          <ac:spMkLst>
            <pc:docMk/>
            <pc:sldMk cId="1502945503" sldId="329"/>
            <ac:spMk id="3" creationId="{C3193F6E-FA25-45A3-A476-E6293195B66F}"/>
          </ac:spMkLst>
        </pc:spChg>
        <pc:spChg chg="add mod">
          <ac:chgData name="Khoirudin F" userId="1c7c1c92-7518-41e1-8cc5-92621b61b504" providerId="ADAL" clId="{EAE2817E-335B-4CAE-895A-13AFF0834499}" dt="2022-02-21T08:30:30.196" v="2061" actId="1076"/>
          <ac:spMkLst>
            <pc:docMk/>
            <pc:sldMk cId="1502945503" sldId="329"/>
            <ac:spMk id="12" creationId="{FBD6B29B-8EE5-476E-B7EE-4108DAD9E773}"/>
          </ac:spMkLst>
        </pc:spChg>
        <pc:spChg chg="add mod">
          <ac:chgData name="Khoirudin F" userId="1c7c1c92-7518-41e1-8cc5-92621b61b504" providerId="ADAL" clId="{EAE2817E-335B-4CAE-895A-13AFF0834499}" dt="2022-02-21T08:30:38.050" v="2064" actId="1076"/>
          <ac:spMkLst>
            <pc:docMk/>
            <pc:sldMk cId="1502945503" sldId="329"/>
            <ac:spMk id="13" creationId="{F7574D1E-F14D-420E-88D1-407C1E61111B}"/>
          </ac:spMkLst>
        </pc:spChg>
        <pc:spChg chg="add mod">
          <ac:chgData name="Khoirudin F" userId="1c7c1c92-7518-41e1-8cc5-92621b61b504" providerId="ADAL" clId="{EAE2817E-335B-4CAE-895A-13AFF0834499}" dt="2022-02-21T08:30:58.096" v="2068" actId="1076"/>
          <ac:spMkLst>
            <pc:docMk/>
            <pc:sldMk cId="1502945503" sldId="329"/>
            <ac:spMk id="14" creationId="{4DC41E68-DC92-4D47-A996-590FF1981430}"/>
          </ac:spMkLst>
        </pc:spChg>
        <pc:picChg chg="add mod">
          <ac:chgData name="Khoirudin F" userId="1c7c1c92-7518-41e1-8cc5-92621b61b504" providerId="ADAL" clId="{EAE2817E-335B-4CAE-895A-13AFF0834499}" dt="2022-02-21T08:29:16.953" v="2048" actId="1076"/>
          <ac:picMkLst>
            <pc:docMk/>
            <pc:sldMk cId="1502945503" sldId="329"/>
            <ac:picMk id="5" creationId="{55D21C85-7E67-42A1-891E-3D1B1E98514F}"/>
          </ac:picMkLst>
        </pc:picChg>
        <pc:cxnChg chg="add mod">
          <ac:chgData name="Khoirudin F" userId="1c7c1c92-7518-41e1-8cc5-92621b61b504" providerId="ADAL" clId="{EAE2817E-335B-4CAE-895A-13AFF0834499}" dt="2022-02-21T08:29:49.180" v="2051" actId="1582"/>
          <ac:cxnSpMkLst>
            <pc:docMk/>
            <pc:sldMk cId="1502945503" sldId="329"/>
            <ac:cxnSpMk id="7" creationId="{79AF9E8D-9F02-4AD2-8D65-E9089D72DB2E}"/>
          </ac:cxnSpMkLst>
        </pc:cxnChg>
        <pc:cxnChg chg="add mod">
          <ac:chgData name="Khoirudin F" userId="1c7c1c92-7518-41e1-8cc5-92621b61b504" providerId="ADAL" clId="{EAE2817E-335B-4CAE-895A-13AFF0834499}" dt="2022-02-21T08:30:02.723" v="2055" actId="1076"/>
          <ac:cxnSpMkLst>
            <pc:docMk/>
            <pc:sldMk cId="1502945503" sldId="329"/>
            <ac:cxnSpMk id="8" creationId="{704F8D50-7EB4-4E6E-A8D3-69164E46AF6F}"/>
          </ac:cxnSpMkLst>
        </pc:cxnChg>
        <pc:cxnChg chg="add mod">
          <ac:chgData name="Khoirudin F" userId="1c7c1c92-7518-41e1-8cc5-92621b61b504" providerId="ADAL" clId="{EAE2817E-335B-4CAE-895A-13AFF0834499}" dt="2022-02-21T08:30:11.017" v="2057" actId="1076"/>
          <ac:cxnSpMkLst>
            <pc:docMk/>
            <pc:sldMk cId="1502945503" sldId="329"/>
            <ac:cxnSpMk id="11" creationId="{6C83B715-72C4-44B8-9D9F-F15363D994E4}"/>
          </ac:cxnSpMkLst>
        </pc:cxnChg>
      </pc:sldChg>
      <pc:sldChg chg="addSp delSp modSp new mod">
        <pc:chgData name="Khoirudin F" userId="1c7c1c92-7518-41e1-8cc5-92621b61b504" providerId="ADAL" clId="{EAE2817E-335B-4CAE-895A-13AFF0834499}" dt="2022-02-21T08:39:44.596" v="2197" actId="1076"/>
        <pc:sldMkLst>
          <pc:docMk/>
          <pc:sldMk cId="653227286" sldId="330"/>
        </pc:sldMkLst>
        <pc:spChg chg="del mod">
          <ac:chgData name="Khoirudin F" userId="1c7c1c92-7518-41e1-8cc5-92621b61b504" providerId="ADAL" clId="{EAE2817E-335B-4CAE-895A-13AFF0834499}" dt="2022-02-21T08:33:13.696" v="2159" actId="478"/>
          <ac:spMkLst>
            <pc:docMk/>
            <pc:sldMk cId="653227286" sldId="330"/>
            <ac:spMk id="3" creationId="{05B02FF8-89AF-4F55-AC40-94B418800998}"/>
          </ac:spMkLst>
        </pc:spChg>
        <pc:spChg chg="add mod">
          <ac:chgData name="Khoirudin F" userId="1c7c1c92-7518-41e1-8cc5-92621b61b504" providerId="ADAL" clId="{EAE2817E-335B-4CAE-895A-13AFF0834499}" dt="2022-02-21T08:39:44.596" v="2197" actId="1076"/>
          <ac:spMkLst>
            <pc:docMk/>
            <pc:sldMk cId="653227286" sldId="330"/>
            <ac:spMk id="8" creationId="{DA8325E7-8CA5-4A98-92B2-305B39A0E58C}"/>
          </ac:spMkLst>
        </pc:spChg>
        <pc:graphicFrameChg chg="add mod">
          <ac:chgData name="Khoirudin F" userId="1c7c1c92-7518-41e1-8cc5-92621b61b504" providerId="ADAL" clId="{EAE2817E-335B-4CAE-895A-13AFF0834499}" dt="2022-02-21T08:39:03.627" v="2185" actId="1076"/>
          <ac:graphicFrameMkLst>
            <pc:docMk/>
            <pc:sldMk cId="653227286" sldId="330"/>
            <ac:graphicFrameMk id="4" creationId="{8EA76A13-816A-4956-B27E-DC32E372B186}"/>
          </ac:graphicFrameMkLst>
        </pc:graphicFrameChg>
        <pc:graphicFrameChg chg="add mod">
          <ac:chgData name="Khoirudin F" userId="1c7c1c92-7518-41e1-8cc5-92621b61b504" providerId="ADAL" clId="{EAE2817E-335B-4CAE-895A-13AFF0834499}" dt="2022-02-21T08:33:16.312" v="2160" actId="1076"/>
          <ac:graphicFrameMkLst>
            <pc:docMk/>
            <pc:sldMk cId="653227286" sldId="330"/>
            <ac:graphicFrameMk id="5" creationId="{228D9202-7216-472F-84CF-CB683FE7C2A6}"/>
          </ac:graphicFrameMkLst>
        </pc:graphicFrameChg>
        <pc:graphicFrameChg chg="add mod">
          <ac:chgData name="Khoirudin F" userId="1c7c1c92-7518-41e1-8cc5-92621b61b504" providerId="ADAL" clId="{EAE2817E-335B-4CAE-895A-13AFF0834499}" dt="2022-02-21T08:39:26.092" v="2193" actId="1076"/>
          <ac:graphicFrameMkLst>
            <pc:docMk/>
            <pc:sldMk cId="653227286" sldId="330"/>
            <ac:graphicFrameMk id="6" creationId="{F97ECA18-8EB4-437D-AD10-1CA16DE6A416}"/>
          </ac:graphicFrameMkLst>
        </pc:graphicFrameChg>
        <pc:graphicFrameChg chg="add del mod">
          <ac:chgData name="Khoirudin F" userId="1c7c1c92-7518-41e1-8cc5-92621b61b504" providerId="ADAL" clId="{EAE2817E-335B-4CAE-895A-13AFF0834499}" dt="2022-02-21T08:38:59.721" v="2183" actId="478"/>
          <ac:graphicFrameMkLst>
            <pc:docMk/>
            <pc:sldMk cId="653227286" sldId="330"/>
            <ac:graphicFrameMk id="7" creationId="{135951EF-E9DB-46CA-80F1-269450DF6980}"/>
          </ac:graphicFrameMkLst>
        </pc:graphicFrameChg>
      </pc:sldChg>
      <pc:sldChg chg="addSp modSp new mod">
        <pc:chgData name="Khoirudin F" userId="1c7c1c92-7518-41e1-8cc5-92621b61b504" providerId="ADAL" clId="{EAE2817E-335B-4CAE-895A-13AFF0834499}" dt="2022-02-21T08:47:10.174" v="2739" actId="20577"/>
        <pc:sldMkLst>
          <pc:docMk/>
          <pc:sldMk cId="3632983973" sldId="331"/>
        </pc:sldMkLst>
        <pc:spChg chg="mod">
          <ac:chgData name="Khoirudin F" userId="1c7c1c92-7518-41e1-8cc5-92621b61b504" providerId="ADAL" clId="{EAE2817E-335B-4CAE-895A-13AFF0834499}" dt="2022-02-21T08:40:56.186" v="2239" actId="20577"/>
          <ac:spMkLst>
            <pc:docMk/>
            <pc:sldMk cId="3632983973" sldId="331"/>
            <ac:spMk id="2" creationId="{FB830888-3C6F-4487-8743-57BC30675E02}"/>
          </ac:spMkLst>
        </pc:spChg>
        <pc:spChg chg="mod">
          <ac:chgData name="Khoirudin F" userId="1c7c1c92-7518-41e1-8cc5-92621b61b504" providerId="ADAL" clId="{EAE2817E-335B-4CAE-895A-13AFF0834499}" dt="2022-02-21T08:47:10.174" v="2739" actId="20577"/>
          <ac:spMkLst>
            <pc:docMk/>
            <pc:sldMk cId="3632983973" sldId="331"/>
            <ac:spMk id="3" creationId="{11766400-4988-4D26-A6BF-0B6490C35FEA}"/>
          </ac:spMkLst>
        </pc:spChg>
        <pc:picChg chg="add mod">
          <ac:chgData name="Khoirudin F" userId="1c7c1c92-7518-41e1-8cc5-92621b61b504" providerId="ADAL" clId="{EAE2817E-335B-4CAE-895A-13AFF0834499}" dt="2022-02-21T08:46:45.739" v="2642" actId="1076"/>
          <ac:picMkLst>
            <pc:docMk/>
            <pc:sldMk cId="3632983973" sldId="331"/>
            <ac:picMk id="5" creationId="{5E55E4A7-E34F-4923-8974-074E0A864BE9}"/>
          </ac:picMkLst>
        </pc:picChg>
      </pc:sldChg>
      <pc:sldChg chg="addSp modSp new mod">
        <pc:chgData name="Khoirudin F" userId="1c7c1c92-7518-41e1-8cc5-92621b61b504" providerId="ADAL" clId="{EAE2817E-335B-4CAE-895A-13AFF0834499}" dt="2022-02-21T08:26:50.233" v="2046" actId="1076"/>
        <pc:sldMkLst>
          <pc:docMk/>
          <pc:sldMk cId="2183816216" sldId="332"/>
        </pc:sldMkLst>
        <pc:spChg chg="mod">
          <ac:chgData name="Khoirudin F" userId="1c7c1c92-7518-41e1-8cc5-92621b61b504" providerId="ADAL" clId="{EAE2817E-335B-4CAE-895A-13AFF0834499}" dt="2022-02-21T08:21:59.165" v="1958" actId="20577"/>
          <ac:spMkLst>
            <pc:docMk/>
            <pc:sldMk cId="2183816216" sldId="332"/>
            <ac:spMk id="2" creationId="{FAC41B4C-35F2-47BE-8F8F-5DF3D9FDE14B}"/>
          </ac:spMkLst>
        </pc:spChg>
        <pc:spChg chg="mod">
          <ac:chgData name="Khoirudin F" userId="1c7c1c92-7518-41e1-8cc5-92621b61b504" providerId="ADAL" clId="{EAE2817E-335B-4CAE-895A-13AFF0834499}" dt="2022-02-21T08:26:29.504" v="2043" actId="20577"/>
          <ac:spMkLst>
            <pc:docMk/>
            <pc:sldMk cId="2183816216" sldId="332"/>
            <ac:spMk id="3" creationId="{05865958-58B9-49F1-B487-4D666DBF7B94}"/>
          </ac:spMkLst>
        </pc:spChg>
        <pc:graphicFrameChg chg="add mod">
          <ac:chgData name="Khoirudin F" userId="1c7c1c92-7518-41e1-8cc5-92621b61b504" providerId="ADAL" clId="{EAE2817E-335B-4CAE-895A-13AFF0834499}" dt="2022-02-21T08:26:34.504" v="2045" actId="1076"/>
          <ac:graphicFrameMkLst>
            <pc:docMk/>
            <pc:sldMk cId="2183816216" sldId="332"/>
            <ac:graphicFrameMk id="6" creationId="{FD7A0FC2-A1DE-482F-86D2-644BFBA2E807}"/>
          </ac:graphicFrameMkLst>
        </pc:graphicFrameChg>
        <pc:picChg chg="add mod">
          <ac:chgData name="Khoirudin F" userId="1c7c1c92-7518-41e1-8cc5-92621b61b504" providerId="ADAL" clId="{EAE2817E-335B-4CAE-895A-13AFF0834499}" dt="2022-02-21T08:26:50.233" v="2046" actId="1076"/>
          <ac:picMkLst>
            <pc:docMk/>
            <pc:sldMk cId="2183816216" sldId="332"/>
            <ac:picMk id="4" creationId="{35291C51-B9C7-455C-9F75-0B6A9BD2A7DB}"/>
          </ac:picMkLst>
        </pc:picChg>
        <pc:picChg chg="add mod">
          <ac:chgData name="Khoirudin F" userId="1c7c1c92-7518-41e1-8cc5-92621b61b504" providerId="ADAL" clId="{EAE2817E-335B-4CAE-895A-13AFF0834499}" dt="2022-02-21T08:26:32.404" v="2044" actId="1076"/>
          <ac:picMkLst>
            <pc:docMk/>
            <pc:sldMk cId="2183816216" sldId="332"/>
            <ac:picMk id="5" creationId="{FA095F05-889B-4245-ACE5-AF1BFA715BF0}"/>
          </ac:picMkLst>
        </pc:picChg>
      </pc:sldChg>
      <pc:sldChg chg="modSp new mod">
        <pc:chgData name="Khoirudin F" userId="1c7c1c92-7518-41e1-8cc5-92621b61b504" providerId="ADAL" clId="{EAE2817E-335B-4CAE-895A-13AFF0834499}" dt="2022-02-21T08:45:20.617" v="2640" actId="20577"/>
        <pc:sldMkLst>
          <pc:docMk/>
          <pc:sldMk cId="4279225906" sldId="333"/>
        </pc:sldMkLst>
        <pc:spChg chg="mod">
          <ac:chgData name="Khoirudin F" userId="1c7c1c92-7518-41e1-8cc5-92621b61b504" providerId="ADAL" clId="{EAE2817E-335B-4CAE-895A-13AFF0834499}" dt="2022-02-21T08:45:20.617" v="2640" actId="20577"/>
          <ac:spMkLst>
            <pc:docMk/>
            <pc:sldMk cId="4279225906" sldId="333"/>
            <ac:spMk id="3" creationId="{CE399BDA-9613-48D9-A8BB-CD1F5F3183B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A9F65-F540-4293-835E-5563C4955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DE205-3EF7-49AC-B2E1-CD1D2254F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421CA-4E48-4E72-9A71-9A3EE350C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8514-CC73-4D93-941E-A7D15BBC2349}" type="datetimeFigureOut">
              <a:rPr lang="en-ID" smtClean="0"/>
              <a:t>21/02/2022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1D798-F45D-4E52-999A-D0A176101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F6516-B123-4293-9CCC-AD56FC519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6EC1-F3B5-4C32-9971-267C67C097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077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4460C-29F6-4568-9AC7-8044F5FB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A8B805-0D98-43D6-80A4-5CF96A99C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450E9-DDE4-4EB7-87D0-471D7335D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8514-CC73-4D93-941E-A7D15BBC2349}" type="datetimeFigureOut">
              <a:rPr lang="en-ID" smtClean="0"/>
              <a:t>21/02/2022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0FEC9-3F61-4D7C-9A8E-7ABE8A45F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143CF-A632-4614-BA6A-505C58F9B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6EC1-F3B5-4C32-9971-267C67C097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356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81C631-E3F5-4231-88EB-D5439BEE18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16886-70DA-4BAC-BBC6-E6232B637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B9BDC-167B-4D34-BBFC-D5745FF5B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8514-CC73-4D93-941E-A7D15BBC2349}" type="datetimeFigureOut">
              <a:rPr lang="en-ID" smtClean="0"/>
              <a:t>21/02/2022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180B3-2A40-4081-A171-7DBAE0F0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9DCB6-745B-4159-9AB5-2E28AD024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6EC1-F3B5-4C32-9971-267C67C097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430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B42DC-177F-43AB-ABB9-87E1E996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3031D-87F7-4F84-8708-FA2DC860F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E037E-9077-4F21-AF90-DD75B1D27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8514-CC73-4D93-941E-A7D15BBC2349}" type="datetimeFigureOut">
              <a:rPr lang="en-ID" smtClean="0"/>
              <a:t>21/02/2022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8C3B1-D668-4732-8BF2-5E894C9F3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C49B8-E9D1-47B7-8002-5CEAD1A9B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6EC1-F3B5-4C32-9971-267C67C097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237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118D-47A1-401E-B044-994E38424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17CC3-ED66-4856-A411-FEF93130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CFAFB-C36F-47EF-B632-150BF0658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8514-CC73-4D93-941E-A7D15BBC2349}" type="datetimeFigureOut">
              <a:rPr lang="en-ID" smtClean="0"/>
              <a:t>21/02/2022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D0EAE-D933-45EA-9F9B-B65B134A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5EA4D-4A96-424D-95D5-271F8FEE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6EC1-F3B5-4C32-9971-267C67C097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06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469C9-96B7-478D-B873-20B6F6A17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1D096-4DEE-48A9-A5F8-FFB836215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5676B-2E81-45BC-A356-88D2F39FC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BB49E-E8AB-4217-9917-A4EC03AED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8514-CC73-4D93-941E-A7D15BBC2349}" type="datetimeFigureOut">
              <a:rPr lang="en-ID" smtClean="0"/>
              <a:t>21/02/2022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38654-62C9-465A-830B-A106B6EC5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75EB7-71F2-4683-BD97-99CB5906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6EC1-F3B5-4C32-9971-267C67C097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665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A436C-CB3B-40E1-A86D-19564628C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6C6EC-795D-4250-8B3F-EB633AF9C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1AEE7-14F9-4AE6-990E-073FC43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1CAE9-E2A4-4FBD-A608-EC5DABD2A6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E9D10C-DA83-4E2F-AFDE-8315ADC6D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7CEE7E-163D-41DC-92B2-7BE74FBF2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8514-CC73-4D93-941E-A7D15BBC2349}" type="datetimeFigureOut">
              <a:rPr lang="en-ID" smtClean="0"/>
              <a:t>21/02/2022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196381-8D03-4816-B7DB-79959E852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25A4A5-6E05-4234-BD9E-5A608510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6EC1-F3B5-4C32-9971-267C67C097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052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B552-0ED1-49FE-BF9C-944ECFCA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71F27-FE9E-4679-9849-20B10A51A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8514-CC73-4D93-941E-A7D15BBC2349}" type="datetimeFigureOut">
              <a:rPr lang="en-ID" smtClean="0"/>
              <a:t>21/02/2022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9D6441-A9AA-41E9-9CB7-3ED08D8D2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47CC3-8D37-4A6B-A064-6D638BED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6EC1-F3B5-4C32-9971-267C67C097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132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CDCD81-6E85-4C9D-8D8C-72CAC2C19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8514-CC73-4D93-941E-A7D15BBC2349}" type="datetimeFigureOut">
              <a:rPr lang="en-ID" smtClean="0"/>
              <a:t>21/02/2022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DEFF3-901D-4E95-B8BD-818A5FFC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4CD77-12C6-40F8-A4AD-888904D3E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6EC1-F3B5-4C32-9971-267C67C097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243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3381D-CB1A-4A15-ADDB-66A9D867D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9BDD1-CA88-4A09-9987-6C3642AF9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53D3F-F0FE-4CDD-9C09-5D6C35646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7800A-C8D5-4197-A427-63D27F37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8514-CC73-4D93-941E-A7D15BBC2349}" type="datetimeFigureOut">
              <a:rPr lang="en-ID" smtClean="0"/>
              <a:t>21/02/2022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8D7AE-B132-4AD2-953B-271C53B36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2A8BA-99AC-4DD6-8A5C-2EF60C48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6EC1-F3B5-4C32-9971-267C67C097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826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11FA4-850F-447C-8820-9051C0B3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F218F8-DB3B-48B2-8B35-B12373E51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FCF01-6CE5-4CCC-8A8C-06F0B76E8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7CC63-1EE6-44DC-8D01-5D37EC85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8514-CC73-4D93-941E-A7D15BBC2349}" type="datetimeFigureOut">
              <a:rPr lang="en-ID" smtClean="0"/>
              <a:t>21/02/2022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D6932-9DEB-4FD0-B619-F88135F2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649FE-C65F-4219-8A03-AAE352D6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6EC1-F3B5-4C32-9971-267C67C097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985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884C55-0906-451C-94B4-CC2193D4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38B57-8EE6-478B-A7B1-DCC0C6740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1FD2E-0232-4641-B1EA-AC0992218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E8514-CC73-4D93-941E-A7D15BBC2349}" type="datetimeFigureOut">
              <a:rPr lang="en-ID" smtClean="0"/>
              <a:t>21/02/2022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8AFF6-7E7B-424E-9C18-168646194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9F1C3-ED85-44C7-9C25-76B292277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56EC1-F3B5-4C32-9971-267C67C097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015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0/02/80486dx2-large.jpg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en.wikipedia.org/wiki/Image:Npn_BJT_cross_section.PN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hyperlink" Target="http://en.wikipedia.org/wiki/Image:Transistor-die-KSY34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en.wikipedia.org/wiki/Image:Lateral_mosfet.sv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hyperlink" Target="http://upload.wikimedia.org/wikipedia/commons/a/af/P45N02LD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754F5-3433-46CE-A267-72784CF228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Besaran</a:t>
            </a:r>
            <a:r>
              <a:rPr lang="en-US" dirty="0"/>
              <a:t> Listrik dan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Elektronika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A6E751-214A-4DA6-86BF-1323263209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74913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4317D80-1120-4F4D-8D85-17235A5EA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ANEKA MACAM KOMPONEN</a:t>
            </a:r>
          </a:p>
        </p:txBody>
      </p:sp>
      <p:pic>
        <p:nvPicPr>
          <p:cNvPr id="75779" name="Picture 4">
            <a:extLst>
              <a:ext uri="{FF2B5EF4-FFF2-40B4-BE49-F238E27FC236}">
                <a16:creationId xmlns:a16="http://schemas.microsoft.com/office/drawing/2014/main" id="{8A22D86B-234B-427D-8609-892DDD44F2F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2425" y="1628775"/>
            <a:ext cx="6300788" cy="472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F72040D-9543-4B70-A709-A12EDCFF8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ANEKA MACAM DIODA</a:t>
            </a:r>
          </a:p>
        </p:txBody>
      </p:sp>
      <p:pic>
        <p:nvPicPr>
          <p:cNvPr id="76803" name="Picture 4">
            <a:extLst>
              <a:ext uri="{FF2B5EF4-FFF2-40B4-BE49-F238E27FC236}">
                <a16:creationId xmlns:a16="http://schemas.microsoft.com/office/drawing/2014/main" id="{DED3DF93-4004-4FAC-8BE4-B39A41EC0E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1592264"/>
            <a:ext cx="6769100" cy="5076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942115C-7C88-405B-A304-A720BB574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ANEKA MACAM TRANSISTOR</a:t>
            </a:r>
          </a:p>
        </p:txBody>
      </p:sp>
      <p:pic>
        <p:nvPicPr>
          <p:cNvPr id="77827" name="Picture 4">
            <a:extLst>
              <a:ext uri="{FF2B5EF4-FFF2-40B4-BE49-F238E27FC236}">
                <a16:creationId xmlns:a16="http://schemas.microsoft.com/office/drawing/2014/main" id="{FE1D9127-6715-49FF-BB3D-3437E0FA92B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7963" y="1700213"/>
            <a:ext cx="6551612" cy="491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C0A0958-F56D-48B5-87AF-4C196625F9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TRANSFORMATOR</a:t>
            </a:r>
          </a:p>
        </p:txBody>
      </p:sp>
      <p:graphicFrame>
        <p:nvGraphicFramePr>
          <p:cNvPr id="10242" name="Object 3">
            <a:extLst>
              <a:ext uri="{FF2B5EF4-FFF2-40B4-BE49-F238E27FC236}">
                <a16:creationId xmlns:a16="http://schemas.microsoft.com/office/drawing/2014/main" id="{E026D1CD-8322-416D-BF62-97245E068274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321050" y="1905000"/>
          <a:ext cx="55499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038095" imgH="9666667" progId="MSPhotoEd.3">
                  <p:embed/>
                </p:oleObj>
              </mc:Choice>
              <mc:Fallback>
                <p:oleObj name="Photo Editor Photo" r:id="rId2" imgW="13038095" imgH="9666667" progId="MSPhotoEd.3">
                  <p:embed/>
                  <p:pic>
                    <p:nvPicPr>
                      <p:cNvPr id="10242" name="Object 3">
                        <a:extLst>
                          <a:ext uri="{FF2B5EF4-FFF2-40B4-BE49-F238E27FC236}">
                            <a16:creationId xmlns:a16="http://schemas.microsoft.com/office/drawing/2014/main" id="{E026D1CD-8322-416D-BF62-97245E0682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1905000"/>
                        <a:ext cx="55499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541FDE1F-BCA9-40AD-9B07-8FB3F1185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SIMBOL TRANSFORMATOR</a:t>
            </a:r>
          </a:p>
        </p:txBody>
      </p:sp>
      <p:graphicFrame>
        <p:nvGraphicFramePr>
          <p:cNvPr id="11266" name="Object 3">
            <a:extLst>
              <a:ext uri="{FF2B5EF4-FFF2-40B4-BE49-F238E27FC236}">
                <a16:creationId xmlns:a16="http://schemas.microsoft.com/office/drawing/2014/main" id="{D5BA765E-08EB-4D51-B751-C3D3E2A519D7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976564" y="1905000"/>
          <a:ext cx="62388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8678486" imgH="5723810" progId="Paint.Picture">
                  <p:embed/>
                </p:oleObj>
              </mc:Choice>
              <mc:Fallback>
                <p:oleObj name="Bitmap Image" r:id="rId2" imgW="8678486" imgH="5723810" progId="Paint.Picture">
                  <p:embed/>
                  <p:pic>
                    <p:nvPicPr>
                      <p:cNvPr id="11266" name="Object 3">
                        <a:extLst>
                          <a:ext uri="{FF2B5EF4-FFF2-40B4-BE49-F238E27FC236}">
                            <a16:creationId xmlns:a16="http://schemas.microsoft.com/office/drawing/2014/main" id="{D5BA765E-08EB-4D51-B751-C3D3E2A519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564" y="1905000"/>
                        <a:ext cx="623887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220E6B93-5612-4CF2-AC07-2B1AD796E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TRANSFORMATOR STEPDOWN</a:t>
            </a:r>
          </a:p>
        </p:txBody>
      </p:sp>
      <p:pic>
        <p:nvPicPr>
          <p:cNvPr id="78851" name="Picture 4">
            <a:extLst>
              <a:ext uri="{FF2B5EF4-FFF2-40B4-BE49-F238E27FC236}">
                <a16:creationId xmlns:a16="http://schemas.microsoft.com/office/drawing/2014/main" id="{5087AE12-BF92-4B1A-BC24-CF56EFA949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1773238"/>
            <a:ext cx="6408738" cy="4806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094ED6A-1B8F-4946-9EEA-170900286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THYRISTOR UNTUK 3 FASA</a:t>
            </a:r>
          </a:p>
        </p:txBody>
      </p:sp>
      <p:pic>
        <p:nvPicPr>
          <p:cNvPr id="80899" name="Picture 4">
            <a:extLst>
              <a:ext uri="{FF2B5EF4-FFF2-40B4-BE49-F238E27FC236}">
                <a16:creationId xmlns:a16="http://schemas.microsoft.com/office/drawing/2014/main" id="{6CE985D7-5E3A-40C9-90B1-8DD0F84CFE5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6163" y="1700213"/>
            <a:ext cx="6443662" cy="4832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016722D-5122-48CC-B355-FAAC52AB0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/>
              <a:t>OPTO TRIAC 4,5 DAN25 A</a:t>
            </a:r>
          </a:p>
        </p:txBody>
      </p:sp>
      <p:pic>
        <p:nvPicPr>
          <p:cNvPr id="81923" name="Picture 4">
            <a:extLst>
              <a:ext uri="{FF2B5EF4-FFF2-40B4-BE49-F238E27FC236}">
                <a16:creationId xmlns:a16="http://schemas.microsoft.com/office/drawing/2014/main" id="{75F9129D-6216-44E0-994B-9496FB47B1B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8" y="1844675"/>
            <a:ext cx="6553200" cy="491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CC8C28F7-A949-4243-937A-AE3DC066C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/>
              <a:t>SOLDER DAN PERANGKATNYA</a:t>
            </a:r>
          </a:p>
        </p:txBody>
      </p:sp>
      <p:pic>
        <p:nvPicPr>
          <p:cNvPr id="82947" name="Picture 4">
            <a:extLst>
              <a:ext uri="{FF2B5EF4-FFF2-40B4-BE49-F238E27FC236}">
                <a16:creationId xmlns:a16="http://schemas.microsoft.com/office/drawing/2014/main" id="{79E50804-A22F-4A4F-830B-5B2775B8116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75" y="1658938"/>
            <a:ext cx="6445250" cy="4833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F8AC633-48CE-4B67-9A70-D8961BB72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/>
              <a:t>ANEKA MACAM SAKLAR</a:t>
            </a:r>
          </a:p>
        </p:txBody>
      </p:sp>
      <p:pic>
        <p:nvPicPr>
          <p:cNvPr id="83971" name="Picture 4">
            <a:extLst>
              <a:ext uri="{FF2B5EF4-FFF2-40B4-BE49-F238E27FC236}">
                <a16:creationId xmlns:a16="http://schemas.microsoft.com/office/drawing/2014/main" id="{F8050EC0-9D66-4C5A-B435-74C80F591D6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3500" y="1736726"/>
            <a:ext cx="6516688" cy="4887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49D15702-78F4-4B8A-85C6-DDF85C2DF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KOMPONEN ELEKTRONIKA</a:t>
            </a:r>
          </a:p>
        </p:txBody>
      </p:sp>
      <p:pic>
        <p:nvPicPr>
          <p:cNvPr id="71683" name="Picture 3" descr="D:\SURYO\Electronic\800px-Componentes.jpg">
            <a:extLst>
              <a:ext uri="{FF2B5EF4-FFF2-40B4-BE49-F238E27FC236}">
                <a16:creationId xmlns:a16="http://schemas.microsoft.com/office/drawing/2014/main" id="{40F52B65-50C9-4014-B071-B217C302CB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8951" y="1931989"/>
            <a:ext cx="6207125" cy="4656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4621FB3-C4E1-4FB7-8CC2-58C95EB42F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/>
              <a:t>BATERAY KERING</a:t>
            </a:r>
          </a:p>
        </p:txBody>
      </p:sp>
      <p:pic>
        <p:nvPicPr>
          <p:cNvPr id="87043" name="Picture 4">
            <a:extLst>
              <a:ext uri="{FF2B5EF4-FFF2-40B4-BE49-F238E27FC236}">
                <a16:creationId xmlns:a16="http://schemas.microsoft.com/office/drawing/2014/main" id="{DB7BBB68-5F7F-4EA2-B48E-85D6C7F99A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1200" y="2276476"/>
            <a:ext cx="5473700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DE92FC7A-CFC0-448C-9205-887C72190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68739" y="215901"/>
            <a:ext cx="4344987" cy="728663"/>
          </a:xfrm>
        </p:spPr>
        <p:txBody>
          <a:bodyPr/>
          <a:lstStyle/>
          <a:p>
            <a:pPr algn="ctr" eaLnBrk="1" hangingPunct="1"/>
            <a:r>
              <a:rPr lang="en-US" altLang="en-US" sz="4000" b="1"/>
              <a:t>Microprocessors</a:t>
            </a:r>
          </a:p>
        </p:txBody>
      </p:sp>
      <p:pic>
        <p:nvPicPr>
          <p:cNvPr id="90115" name="Picture 2" descr="Image:80486dx2-large.jpg">
            <a:hlinkClick r:id="rId2"/>
            <a:extLst>
              <a:ext uri="{FF2B5EF4-FFF2-40B4-BE49-F238E27FC236}">
                <a16:creationId xmlns:a16="http://schemas.microsoft.com/office/drawing/2014/main" id="{C1ED69AA-C826-44D5-A0E6-53420072E5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1263" y="1128713"/>
            <a:ext cx="7302500" cy="545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63F56B55-4A5F-4FCE-8A85-39F42F5BB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68739" y="215901"/>
            <a:ext cx="4344987" cy="728663"/>
          </a:xfrm>
        </p:spPr>
        <p:txBody>
          <a:bodyPr/>
          <a:lstStyle/>
          <a:p>
            <a:pPr algn="ctr" eaLnBrk="1" hangingPunct="1"/>
            <a:r>
              <a:rPr lang="en-US" altLang="en-US" sz="4000" b="1">
                <a:solidFill>
                  <a:srgbClr val="0070C0"/>
                </a:solidFill>
              </a:rPr>
              <a:t>Transistor</a:t>
            </a:r>
          </a:p>
        </p:txBody>
      </p:sp>
      <p:pic>
        <p:nvPicPr>
          <p:cNvPr id="92163" name="Picture 2" descr="Simplified cross section of an npn bipolar junction transistor">
            <a:hlinkClick r:id="rId2" tooltip="&quot;Simplified cross section of an npn bipolar junction transistor&quot;"/>
            <a:extLst>
              <a:ext uri="{FF2B5EF4-FFF2-40B4-BE49-F238E27FC236}">
                <a16:creationId xmlns:a16="http://schemas.microsoft.com/office/drawing/2014/main" id="{04AF3297-09E5-44FF-81A0-E7BD2B2CFDF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4788" y="1530351"/>
            <a:ext cx="4089400" cy="1692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4" name="Picture 3" descr="Die of a KSY34 high-frequency NPN transistor, base and emitter connected via bonded wires">
            <a:hlinkClick r:id="rId4" tooltip="&quot;Die of a KSY34 high-frequency NPN transistor, base and emitter connected via bonded wires&quot;"/>
            <a:extLst>
              <a:ext uri="{FF2B5EF4-FFF2-40B4-BE49-F238E27FC236}">
                <a16:creationId xmlns:a16="http://schemas.microsoft.com/office/drawing/2014/main" id="{C54F2E6E-C4FF-4B7D-97BE-8CA94356D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6" y="3648075"/>
            <a:ext cx="3884613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FAFCB79B-89DC-425B-821C-A26C39FDF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00B0F0"/>
                </a:solidFill>
              </a:rPr>
              <a:t>     Field effect transistor</a:t>
            </a:r>
          </a:p>
        </p:txBody>
      </p:sp>
      <p:pic>
        <p:nvPicPr>
          <p:cNvPr id="93187" name="Picture 3" descr="Cross Section of an n-type MOSFET">
            <a:hlinkClick r:id="rId2" tooltip="&quot;Cross Section of an n-type MOSFET&quot;"/>
            <a:extLst>
              <a:ext uri="{FF2B5EF4-FFF2-40B4-BE49-F238E27FC236}">
                <a16:creationId xmlns:a16="http://schemas.microsoft.com/office/drawing/2014/main" id="{DB8C5E00-E2D8-4646-B5F5-90A50B9689F8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4039" y="2735263"/>
            <a:ext cx="3919537" cy="2373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8" name="Picture 2" descr="Image:P45N02LD.jpg">
            <a:hlinkClick r:id="rId4"/>
            <a:extLst>
              <a:ext uri="{FF2B5EF4-FFF2-40B4-BE49-F238E27FC236}">
                <a16:creationId xmlns:a16="http://schemas.microsoft.com/office/drawing/2014/main" id="{6BCF644F-71DF-4FF7-9FD1-70EE70315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6" y="1785939"/>
            <a:ext cx="41624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FEE0-3024-4A56-8C10-18285426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0159"/>
            <a:ext cx="10515600" cy="1325563"/>
          </a:xfrm>
        </p:spPr>
        <p:txBody>
          <a:bodyPr/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Besaran</a:t>
            </a:r>
            <a:r>
              <a:rPr lang="en-US" dirty="0"/>
              <a:t> Listrik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812CB-AC0B-4A90-A61A-365860101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714" y="1415722"/>
            <a:ext cx="10674570" cy="5216306"/>
          </a:xfrm>
        </p:spPr>
        <p:txBody>
          <a:bodyPr>
            <a:normAutofit fontScale="92500"/>
          </a:bodyPr>
          <a:lstStyle/>
          <a:p>
            <a:r>
              <a:rPr lang="en-US" sz="2400" dirty="0" err="1"/>
              <a:t>Tegangan</a:t>
            </a:r>
            <a:r>
              <a:rPr lang="en-US" sz="2400" dirty="0"/>
              <a:t> (voltage) =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potensial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rangkaian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, </a:t>
            </a:r>
            <a:r>
              <a:rPr lang="en-US" sz="2400" dirty="0" err="1"/>
              <a:t>satuan</a:t>
            </a:r>
            <a:r>
              <a:rPr lang="en-US" sz="2400" dirty="0"/>
              <a:t> volt (V)</a:t>
            </a:r>
          </a:p>
          <a:p>
            <a:r>
              <a:rPr lang="en-US" sz="2400" dirty="0" err="1"/>
              <a:t>Arus</a:t>
            </a:r>
            <a:r>
              <a:rPr lang="en-US" sz="2400" dirty="0"/>
              <a:t> (current) = </a:t>
            </a:r>
            <a:r>
              <a:rPr lang="en-US" sz="2400" dirty="0" err="1"/>
              <a:t>muatan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yang </a:t>
            </a:r>
            <a:r>
              <a:rPr lang="en-US" sz="2400" dirty="0" err="1"/>
              <a:t>timbul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pergerakan</a:t>
            </a:r>
            <a:r>
              <a:rPr lang="en-US" sz="2400" dirty="0"/>
              <a:t> </a:t>
            </a:r>
            <a:r>
              <a:rPr lang="en-US" sz="2400" dirty="0" err="1"/>
              <a:t>elektron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rangkaian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ID" sz="2400" dirty="0"/>
              <a:t>. </a:t>
            </a:r>
            <a:r>
              <a:rPr lang="en-ID" sz="2400" dirty="0" err="1"/>
              <a:t>Arus</a:t>
            </a:r>
            <a:r>
              <a:rPr lang="en-ID" sz="2400" dirty="0"/>
              <a:t> </a:t>
            </a:r>
            <a:r>
              <a:rPr lang="en-ID" sz="2400" dirty="0" err="1"/>
              <a:t>akan</a:t>
            </a:r>
            <a:r>
              <a:rPr lang="en-ID" sz="2400" dirty="0"/>
              <a:t> </a:t>
            </a:r>
            <a:r>
              <a:rPr lang="en-ID" sz="2400" dirty="0" err="1"/>
              <a:t>terjadi</a:t>
            </a:r>
            <a:r>
              <a:rPr lang="en-ID" sz="2400" dirty="0"/>
              <a:t> </a:t>
            </a:r>
            <a:r>
              <a:rPr lang="en-ID" sz="2400" dirty="0" err="1"/>
              <a:t>jika</a:t>
            </a:r>
            <a:r>
              <a:rPr lang="en-ID" sz="2400" dirty="0"/>
              <a:t> </a:t>
            </a:r>
            <a:r>
              <a:rPr lang="en-ID" sz="2400" dirty="0" err="1"/>
              <a:t>ada</a:t>
            </a:r>
            <a:r>
              <a:rPr lang="en-ID" sz="2400" dirty="0"/>
              <a:t> </a:t>
            </a:r>
            <a:r>
              <a:rPr lang="en-ID" sz="2400" dirty="0" err="1"/>
              <a:t>beda</a:t>
            </a:r>
            <a:r>
              <a:rPr lang="en-ID" sz="2400" dirty="0"/>
              <a:t> </a:t>
            </a:r>
            <a:r>
              <a:rPr lang="en-ID" sz="2400" dirty="0" err="1"/>
              <a:t>potensial</a:t>
            </a:r>
            <a:r>
              <a:rPr lang="en-ID" sz="2400" dirty="0"/>
              <a:t> </a:t>
            </a:r>
            <a:r>
              <a:rPr lang="en-ID" sz="2400" dirty="0" err="1"/>
              <a:t>antara</a:t>
            </a:r>
            <a:r>
              <a:rPr lang="en-ID" sz="2400" dirty="0"/>
              <a:t> </a:t>
            </a:r>
            <a:r>
              <a:rPr lang="en-ID" sz="2400" dirty="0" err="1"/>
              <a:t>dua</a:t>
            </a:r>
            <a:r>
              <a:rPr lang="en-ID" sz="2400" dirty="0"/>
              <a:t> </a:t>
            </a:r>
            <a:r>
              <a:rPr lang="en-ID" sz="2400" dirty="0" err="1"/>
              <a:t>titik</a:t>
            </a:r>
            <a:r>
              <a:rPr lang="en-ID" sz="2400" dirty="0"/>
              <a:t>, </a:t>
            </a:r>
            <a:r>
              <a:rPr lang="en-US" sz="2400" dirty="0" err="1"/>
              <a:t>satuan</a:t>
            </a:r>
            <a:r>
              <a:rPr lang="en-US" sz="2400" dirty="0"/>
              <a:t> </a:t>
            </a:r>
            <a:r>
              <a:rPr lang="en-US" sz="2400" dirty="0" err="1"/>
              <a:t>arus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ampere (A)</a:t>
            </a:r>
          </a:p>
          <a:p>
            <a:pPr lvl="1"/>
            <a:r>
              <a:rPr lang="en-US" sz="2000" dirty="0" err="1"/>
              <a:t>Arus</a:t>
            </a:r>
            <a:r>
              <a:rPr lang="en-US" sz="2000" dirty="0"/>
              <a:t> </a:t>
            </a:r>
            <a:r>
              <a:rPr lang="en-US" sz="2000" dirty="0" err="1"/>
              <a:t>listrik</a:t>
            </a:r>
            <a:r>
              <a:rPr lang="en-US" sz="2000" dirty="0"/>
              <a:t> yang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polaritas</a:t>
            </a:r>
            <a:r>
              <a:rPr lang="en-US" sz="2000" dirty="0"/>
              <a:t> </a:t>
            </a:r>
            <a:r>
              <a:rPr lang="en-US" sz="2000" dirty="0" err="1"/>
              <a:t>disebut</a:t>
            </a:r>
            <a:r>
              <a:rPr lang="en-US" sz="2000" dirty="0"/>
              <a:t> </a:t>
            </a:r>
            <a:r>
              <a:rPr lang="en-US" sz="2000" dirty="0" err="1"/>
              <a:t>arus</a:t>
            </a:r>
            <a:r>
              <a:rPr lang="en-US" sz="2000" dirty="0"/>
              <a:t> DC (direct current)</a:t>
            </a:r>
          </a:p>
          <a:p>
            <a:pPr lvl="1"/>
            <a:r>
              <a:rPr lang="en-US" sz="2000" dirty="0" err="1"/>
              <a:t>Arus</a:t>
            </a:r>
            <a:r>
              <a:rPr lang="en-US" sz="2000" dirty="0"/>
              <a:t> yang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polaritas</a:t>
            </a:r>
            <a:r>
              <a:rPr lang="en-US" sz="2000" dirty="0"/>
              <a:t> (+ dan -) </a:t>
            </a:r>
            <a:r>
              <a:rPr lang="en-US" sz="2000" dirty="0" err="1"/>
              <a:t>disebut</a:t>
            </a:r>
            <a:r>
              <a:rPr lang="en-US" sz="2000" dirty="0"/>
              <a:t> </a:t>
            </a:r>
            <a:r>
              <a:rPr lang="en-US" sz="2000" dirty="0" err="1"/>
              <a:t>arus</a:t>
            </a:r>
            <a:r>
              <a:rPr lang="en-US" sz="2000" dirty="0"/>
              <a:t> AC (alternating current)</a:t>
            </a:r>
            <a:endParaRPr lang="en-ID" sz="2000" dirty="0"/>
          </a:p>
          <a:p>
            <a:r>
              <a:rPr lang="en-US" sz="2400" dirty="0" err="1"/>
              <a:t>Hambatan</a:t>
            </a:r>
            <a:r>
              <a:rPr lang="en-US" sz="2400" dirty="0"/>
              <a:t> (</a:t>
            </a:r>
            <a:r>
              <a:rPr lang="en-US" sz="2400" dirty="0" err="1"/>
              <a:t>resistansi</a:t>
            </a:r>
            <a:r>
              <a:rPr lang="en-US" sz="2400" dirty="0"/>
              <a:t>/resistance) = </a:t>
            </a:r>
            <a:r>
              <a:rPr lang="en-US" sz="2400" dirty="0" err="1"/>
              <a:t>perbandingan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tegangan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arus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yang </a:t>
            </a:r>
            <a:r>
              <a:rPr lang="en-US" sz="2400" dirty="0" err="1"/>
              <a:t>melewatinya</a:t>
            </a:r>
            <a:r>
              <a:rPr lang="en-US" sz="2400" dirty="0"/>
              <a:t>, </a:t>
            </a:r>
            <a:r>
              <a:rPr lang="en-US" sz="2400" dirty="0" err="1"/>
              <a:t>satuan</a:t>
            </a:r>
            <a:r>
              <a:rPr lang="en-US" sz="2400" dirty="0"/>
              <a:t> Ohm (</a:t>
            </a:r>
            <a:r>
              <a:rPr lang="el-GR" sz="2400" dirty="0"/>
              <a:t>Ω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Daya</a:t>
            </a:r>
            <a:r>
              <a:rPr lang="en-US" sz="2400" dirty="0"/>
              <a:t> (power) = </a:t>
            </a:r>
            <a:r>
              <a:rPr lang="en-US" sz="2400" dirty="0" err="1"/>
              <a:t>Energi</a:t>
            </a:r>
            <a:r>
              <a:rPr lang="en-US" sz="2400" dirty="0"/>
              <a:t> yang </a:t>
            </a:r>
            <a:r>
              <a:rPr lang="en-US" sz="2400" dirty="0" err="1"/>
              <a:t>diberikan</a:t>
            </a:r>
            <a:r>
              <a:rPr lang="en-US" sz="2400" dirty="0"/>
              <a:t> pada </a:t>
            </a:r>
            <a:r>
              <a:rPr lang="en-US" sz="2400" dirty="0" err="1"/>
              <a:t>elektron</a:t>
            </a:r>
            <a:r>
              <a:rPr lang="en-US" sz="2400" dirty="0"/>
              <a:t> </a:t>
            </a:r>
            <a:r>
              <a:rPr lang="en-US" sz="2400" dirty="0" err="1"/>
              <a:t>tiap</a:t>
            </a:r>
            <a:r>
              <a:rPr lang="en-US" sz="2400" dirty="0"/>
              <a:t> </a:t>
            </a:r>
            <a:r>
              <a:rPr lang="en-US" sz="2400" dirty="0" err="1"/>
              <a:t>satuan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, </a:t>
            </a:r>
            <a:r>
              <a:rPr lang="en-US" sz="2400" dirty="0" err="1"/>
              <a:t>satuan</a:t>
            </a:r>
            <a:r>
              <a:rPr lang="en-US" sz="2400" dirty="0"/>
              <a:t> watt (W)</a:t>
            </a:r>
          </a:p>
          <a:p>
            <a:r>
              <a:rPr lang="en-US" sz="2400" dirty="0" err="1"/>
              <a:t>Induktansi</a:t>
            </a:r>
            <a:r>
              <a:rPr lang="en-US" sz="2400" dirty="0"/>
              <a:t> = </a:t>
            </a:r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rangkaian</a:t>
            </a:r>
            <a:r>
              <a:rPr lang="en-US" sz="2400" dirty="0"/>
              <a:t> </a:t>
            </a:r>
            <a:r>
              <a:rPr lang="en-US" sz="2400" dirty="0" err="1"/>
              <a:t>elektronika</a:t>
            </a:r>
            <a:r>
              <a:rPr lang="en-US" sz="2400" dirty="0"/>
              <a:t> yang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timbulnya</a:t>
            </a:r>
            <a:r>
              <a:rPr lang="en-US" sz="2400" dirty="0"/>
              <a:t> </a:t>
            </a:r>
            <a:r>
              <a:rPr lang="en-US" sz="2400" dirty="0" err="1"/>
              <a:t>potensial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proporsional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arus</a:t>
            </a:r>
            <a:r>
              <a:rPr lang="en-US" sz="2400" dirty="0"/>
              <a:t> yang </a:t>
            </a:r>
            <a:r>
              <a:rPr lang="en-US" sz="2400" dirty="0" err="1"/>
              <a:t>mengalir</a:t>
            </a:r>
            <a:r>
              <a:rPr lang="en-US" sz="2400" dirty="0"/>
              <a:t> pada </a:t>
            </a:r>
            <a:r>
              <a:rPr lang="en-US" sz="2400" dirty="0" err="1"/>
              <a:t>rangkaian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, </a:t>
            </a:r>
            <a:r>
              <a:rPr lang="en-US" sz="2400" dirty="0" err="1"/>
              <a:t>satuan</a:t>
            </a:r>
            <a:r>
              <a:rPr lang="en-US" sz="2400" dirty="0"/>
              <a:t> Henry</a:t>
            </a:r>
          </a:p>
          <a:p>
            <a:r>
              <a:rPr lang="en-US" sz="2400" dirty="0" err="1"/>
              <a:t>Kapasitansi</a:t>
            </a:r>
            <a:r>
              <a:rPr lang="en-US" sz="2400" dirty="0"/>
              <a:t> =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muatan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dicadangkan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potensial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, </a:t>
            </a:r>
            <a:r>
              <a:rPr lang="en-US" sz="2400" dirty="0" err="1"/>
              <a:t>satuan</a:t>
            </a:r>
            <a:r>
              <a:rPr lang="en-US" sz="2400" dirty="0"/>
              <a:t> Farad</a:t>
            </a:r>
          </a:p>
        </p:txBody>
      </p:sp>
    </p:spTree>
    <p:extLst>
      <p:ext uri="{BB962C8B-B14F-4D97-AF65-F5344CB8AC3E}">
        <p14:creationId xmlns:p14="http://schemas.microsoft.com/office/powerpoint/2010/main" val="1847608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CF70B-3487-4B1F-B075-353DEE38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Dasar </a:t>
            </a:r>
            <a:r>
              <a:rPr lang="en-US" dirty="0" err="1"/>
              <a:t>Rangkaian</a:t>
            </a:r>
            <a:r>
              <a:rPr lang="en-US" dirty="0"/>
              <a:t> Listrik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21385-0275-41BC-80C7-44E073F11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Hukum Ohm=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yang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penghantar</a:t>
            </a:r>
            <a:r>
              <a:rPr lang="en-US" dirty="0"/>
              <a:t> </a:t>
            </a:r>
            <a:r>
              <a:rPr lang="en-US" dirty="0" err="1"/>
              <a:t>berbanding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yang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kepadanya</a:t>
            </a:r>
            <a:r>
              <a:rPr lang="en-US" dirty="0"/>
              <a:t>.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matematis</a:t>
            </a:r>
            <a:endParaRPr lang="en-US" dirty="0"/>
          </a:p>
          <a:p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24B38-F836-4258-9EF4-E3CAA88325C8}"/>
                  </a:ext>
                </a:extLst>
              </p:cNvPr>
              <p:cNvSpPr txBox="1"/>
              <p:nvPr/>
            </p:nvSpPr>
            <p:spPr>
              <a:xfrm>
                <a:off x="4671848" y="3526340"/>
                <a:ext cx="2848303" cy="1012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𝑎𝑡𝑎𝑢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𝐼𝑅</m:t>
                      </m:r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24B38-F836-4258-9EF4-E3CAA8832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848" y="3526340"/>
                <a:ext cx="2848303" cy="10129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245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41B4C-35F2-47BE-8F8F-5DF3D9FDE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Resistor Seri dan </a:t>
            </a:r>
            <a:r>
              <a:rPr lang="en-US" dirty="0" err="1"/>
              <a:t>Paralel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65958-58B9-49F1-B487-4D666DBF7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Rtotal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R1 + R2 + R3 + R4 + R5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800" dirty="0">
              <a:latin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</a:endParaRPr>
          </a:p>
          <a:p>
            <a:r>
              <a:rPr lang="en-ID" dirty="0" err="1"/>
              <a:t>Paralel</a:t>
            </a:r>
            <a:endParaRPr lang="en-ID" dirty="0"/>
          </a:p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91C51-B9C7-455C-9F75-0B6A9BD2A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776" y="1663714"/>
            <a:ext cx="5225289" cy="7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095F05-889B-4245-ACE5-AF1BFA715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32" y="3275928"/>
            <a:ext cx="1857320" cy="14507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D7A0FC2-A1DE-482F-86D2-644BFBA2E8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45108"/>
              </p:ext>
            </p:extLst>
          </p:nvPr>
        </p:nvGraphicFramePr>
        <p:xfrm>
          <a:off x="2830782" y="3475756"/>
          <a:ext cx="3470275" cy="282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1320480" progId="Equation.3">
                  <p:embed/>
                </p:oleObj>
              </mc:Choice>
              <mc:Fallback>
                <p:oleObj name="Equation" r:id="rId4" imgW="1600200" imgH="1320480" progId="Equation.3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D7A0FC2-A1DE-482F-86D2-644BFBA2E8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782" y="3475756"/>
                        <a:ext cx="3470275" cy="2825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3816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6F0FD-981A-4B48-A2EB-55170203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seri</a:t>
            </a:r>
            <a:r>
              <a:rPr lang="en-US" dirty="0"/>
              <a:t> </a:t>
            </a:r>
            <a:r>
              <a:rPr lang="en-US" dirty="0" err="1"/>
              <a:t>saja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7B57F-83B3-42D8-9797-8FACCD496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dan </a:t>
            </a:r>
            <a:r>
              <a:rPr lang="en-US" dirty="0" err="1"/>
              <a:t>arus</a:t>
            </a:r>
            <a:r>
              <a:rPr lang="en-US" dirty="0"/>
              <a:t> pada </a:t>
            </a:r>
            <a:r>
              <a:rPr lang="en-US" dirty="0" err="1"/>
              <a:t>setiap</a:t>
            </a:r>
            <a:r>
              <a:rPr lang="en-US" dirty="0"/>
              <a:t> resistor?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BC66D3-43C3-46ED-9D68-23F6512DA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326" y="2762742"/>
            <a:ext cx="46005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12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21B5D-1A27-4AD4-9D3F-E5E7FE041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62C1-70BB-4194-B2D9-1667E219B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seri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yang </a:t>
            </a:r>
            <a:r>
              <a:rPr lang="en-US" dirty="0" err="1"/>
              <a:t>mengalir</a:t>
            </a:r>
            <a:r>
              <a:rPr lang="en-US" dirty="0"/>
              <a:t> pada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tegangannya</a:t>
            </a:r>
            <a:r>
              <a:rPr lang="en-US" dirty="0"/>
              <a:t> </a:t>
            </a:r>
            <a:r>
              <a:rPr lang="en-US" dirty="0" err="1"/>
              <a:t>terbagi</a:t>
            </a:r>
            <a:endParaRPr lang="en-US" dirty="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99DBBE4-9B67-4489-9CF4-9284E9E9F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897581"/>
              </p:ext>
            </p:extLst>
          </p:nvPr>
        </p:nvGraphicFramePr>
        <p:xfrm>
          <a:off x="3582933" y="2891331"/>
          <a:ext cx="4627563" cy="377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33360" imgH="1765080" progId="Equation.3">
                  <p:embed/>
                </p:oleObj>
              </mc:Choice>
              <mc:Fallback>
                <p:oleObj name="Equation" r:id="rId2" imgW="2133360" imgH="1765080" progId="Equation.3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99DBBE4-9B67-4489-9CF4-9284E9E9FD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933" y="2891331"/>
                        <a:ext cx="4627563" cy="3776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5994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97C74-CFD4-4D80-BFE3-90233BEF0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parallel </a:t>
            </a:r>
            <a:r>
              <a:rPr lang="en-US" dirty="0" err="1"/>
              <a:t>saja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93F6E-FA25-45A3-A476-E6293195B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parallel,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tegangannya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arusnya</a:t>
            </a:r>
            <a:r>
              <a:rPr lang="en-US" dirty="0"/>
              <a:t> </a:t>
            </a:r>
            <a:r>
              <a:rPr lang="en-US" dirty="0" err="1"/>
              <a:t>terbagi</a:t>
            </a:r>
            <a:endParaRPr lang="en-US" dirty="0"/>
          </a:p>
          <a:p>
            <a:r>
              <a:rPr lang="en-US" dirty="0" err="1"/>
              <a:t>Berapakah</a:t>
            </a:r>
            <a:r>
              <a:rPr lang="en-US" dirty="0"/>
              <a:t> V pada R1, R2?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I1, I2, I3?</a:t>
            </a:r>
            <a:endParaRPr lang="en-ID" dirty="0"/>
          </a:p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D21C85-7E67-42A1-891E-3D1B1E985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3663950"/>
            <a:ext cx="6457950" cy="282892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AF9E8D-9F02-4AD2-8D65-E9089D72DB2E}"/>
              </a:ext>
            </a:extLst>
          </p:cNvPr>
          <p:cNvCxnSpPr/>
          <p:nvPr/>
        </p:nvCxnSpPr>
        <p:spPr>
          <a:xfrm>
            <a:off x="4897821" y="4078014"/>
            <a:ext cx="108256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4F8D50-7EB4-4E6E-A8D3-69164E46AF6F}"/>
              </a:ext>
            </a:extLst>
          </p:cNvPr>
          <p:cNvCxnSpPr>
            <a:cxnSpLocks/>
          </p:cNvCxnSpPr>
          <p:nvPr/>
        </p:nvCxnSpPr>
        <p:spPr>
          <a:xfrm>
            <a:off x="6616262" y="4579171"/>
            <a:ext cx="0" cy="6989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C83B715-72C4-44B8-9D9F-F15363D994E4}"/>
              </a:ext>
            </a:extLst>
          </p:cNvPr>
          <p:cNvCxnSpPr>
            <a:cxnSpLocks/>
          </p:cNvCxnSpPr>
          <p:nvPr/>
        </p:nvCxnSpPr>
        <p:spPr>
          <a:xfrm>
            <a:off x="8229600" y="4579171"/>
            <a:ext cx="0" cy="6989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BD6B29B-8EE5-476E-B7EE-4108DAD9E773}"/>
              </a:ext>
            </a:extLst>
          </p:cNvPr>
          <p:cNvSpPr txBox="1"/>
          <p:nvPr/>
        </p:nvSpPr>
        <p:spPr>
          <a:xfrm>
            <a:off x="5252545" y="4087877"/>
            <a:ext cx="373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I1</a:t>
            </a:r>
            <a:endParaRPr lang="en-ID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574D1E-F14D-420E-88D1-407C1E61111B}"/>
              </a:ext>
            </a:extLst>
          </p:cNvPr>
          <p:cNvSpPr txBox="1"/>
          <p:nvPr/>
        </p:nvSpPr>
        <p:spPr>
          <a:xfrm>
            <a:off x="6243147" y="4709080"/>
            <a:ext cx="373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I2</a:t>
            </a:r>
            <a:endParaRPr lang="en-ID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C41E68-DC92-4D47-A996-590FF1981430}"/>
              </a:ext>
            </a:extLst>
          </p:cNvPr>
          <p:cNvSpPr txBox="1"/>
          <p:nvPr/>
        </p:nvSpPr>
        <p:spPr>
          <a:xfrm>
            <a:off x="7856484" y="4709080"/>
            <a:ext cx="373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I3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02945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C7704-E2CD-40C7-AE0F-E7CE84F7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Elektronika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24FF8-7047-43B9-BF43-7877BC11F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Pasif</a:t>
            </a:r>
            <a:r>
              <a:rPr lang="en-US" dirty="0"/>
              <a:t> :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elektronika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,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pasif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tidak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bisa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menguatkan</a:t>
            </a:r>
            <a:r>
              <a:rPr lang="en-US" dirty="0"/>
              <a:t>, </a:t>
            </a:r>
            <a:r>
              <a:rPr lang="en-US" dirty="0" err="1"/>
              <a:t>menyearahkan</a:t>
            </a:r>
            <a:r>
              <a:rPr lang="en-US" dirty="0"/>
              <a:t> dan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: Resistor, </a:t>
            </a:r>
            <a:r>
              <a:rPr lang="en-US" dirty="0" err="1"/>
              <a:t>Kapasitor</a:t>
            </a:r>
            <a:r>
              <a:rPr lang="en-US" dirty="0"/>
              <a:t> (</a:t>
            </a:r>
            <a:r>
              <a:rPr lang="en-US" dirty="0" err="1"/>
              <a:t>Kondensator</a:t>
            </a:r>
            <a:r>
              <a:rPr lang="en-US" dirty="0"/>
              <a:t>), </a:t>
            </a:r>
            <a:r>
              <a:rPr lang="en-US" dirty="0" err="1"/>
              <a:t>Induktor</a:t>
            </a:r>
            <a:r>
              <a:rPr lang="en-US" dirty="0"/>
              <a:t>, </a:t>
            </a:r>
            <a:r>
              <a:rPr lang="en-US" dirty="0" err="1"/>
              <a:t>Transformator</a:t>
            </a:r>
            <a:endParaRPr lang="en-US" dirty="0"/>
          </a:p>
          <a:p>
            <a:r>
              <a:rPr lang="en-US" dirty="0" err="1"/>
              <a:t>Aktif</a:t>
            </a:r>
            <a:r>
              <a:rPr lang="en-US" dirty="0"/>
              <a:t>: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elektronika</a:t>
            </a:r>
            <a:r>
              <a:rPr lang="en-US" dirty="0"/>
              <a:t> yang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Dioda</a:t>
            </a:r>
            <a:r>
              <a:rPr lang="en-US" dirty="0"/>
              <a:t>, transistor, Integrated Circuit (IC)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94144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7FAC-AEC6-44E5-AC2F-5E4A8811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EA76A13-816A-4956-B27E-DC32E372B1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010257"/>
              </p:ext>
            </p:extLst>
          </p:nvPr>
        </p:nvGraphicFramePr>
        <p:xfrm>
          <a:off x="1243451" y="2900417"/>
          <a:ext cx="2974975" cy="236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1104840" progId="Equation.3">
                  <p:embed/>
                </p:oleObj>
              </mc:Choice>
              <mc:Fallback>
                <p:oleObj name="Equation" r:id="rId2" imgW="1371600" imgH="1104840" progId="Equation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EA76A13-816A-4956-B27E-DC32E372B1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451" y="2900417"/>
                        <a:ext cx="2974975" cy="2363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28D9202-7216-472F-84CF-CB683FE7C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067273"/>
              </p:ext>
            </p:extLst>
          </p:nvPr>
        </p:nvGraphicFramePr>
        <p:xfrm>
          <a:off x="1243451" y="1917316"/>
          <a:ext cx="26733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560" imgH="215640" progId="Equation.3">
                  <p:embed/>
                </p:oleObj>
              </mc:Choice>
              <mc:Fallback>
                <p:oleObj name="Equation" r:id="rId4" imgW="1231560" imgH="21564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28D9202-7216-472F-84CF-CB683FE7C2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451" y="1917316"/>
                        <a:ext cx="2673350" cy="461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97ECA18-8EB4-437D-AD10-1CA16DE6A4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654362"/>
              </p:ext>
            </p:extLst>
          </p:nvPr>
        </p:nvGraphicFramePr>
        <p:xfrm>
          <a:off x="6374141" y="3657271"/>
          <a:ext cx="3636962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6160" imgH="1041120" progId="Equation.3">
                  <p:embed/>
                </p:oleObj>
              </mc:Choice>
              <mc:Fallback>
                <p:oleObj name="Equation" r:id="rId6" imgW="1676160" imgH="1041120" progId="Equation.3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97ECA18-8EB4-437D-AD10-1CA16DE6A4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4141" y="3657271"/>
                        <a:ext cx="3636962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A8325E7-8CA5-4A98-92B2-305B39A0E58C}"/>
              </a:ext>
            </a:extLst>
          </p:cNvPr>
          <p:cNvSpPr txBox="1"/>
          <p:nvPr/>
        </p:nvSpPr>
        <p:spPr>
          <a:xfrm>
            <a:off x="4762692" y="4771696"/>
            <a:ext cx="1156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atau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653227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30888-3C6F-4487-8743-57BC3067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gabungan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66400-4988-4D26-A6BF-0B6490C35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Cari </a:t>
            </a:r>
            <a:r>
              <a:rPr lang="en-US" dirty="0" err="1"/>
              <a:t>tegangan</a:t>
            </a:r>
            <a:r>
              <a:rPr lang="en-US" dirty="0"/>
              <a:t> dan </a:t>
            </a:r>
            <a:r>
              <a:rPr lang="en-US" dirty="0" err="1"/>
              <a:t>arus</a:t>
            </a:r>
            <a:r>
              <a:rPr lang="en-US" dirty="0"/>
              <a:t> di </a:t>
            </a:r>
            <a:r>
              <a:rPr lang="en-US" dirty="0" err="1"/>
              <a:t>setiap</a:t>
            </a:r>
            <a:r>
              <a:rPr lang="en-US" dirty="0"/>
              <a:t> resistor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55E4A7-E34F-4923-8974-074E0A864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156" y="2771281"/>
            <a:ext cx="62198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83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903F-95B0-4CB5-B5D3-917789912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99BDA-9613-48D9-A8BB-CD1F5F318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Rangkaian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seringkali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diselesaikan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Ohm </a:t>
            </a:r>
            <a:r>
              <a:rPr lang="en-US" dirty="0" err="1"/>
              <a:t>saja</a:t>
            </a:r>
            <a:endParaRPr lang="en-US" dirty="0"/>
          </a:p>
          <a:p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kompleks</a:t>
            </a:r>
            <a:endParaRPr lang="en-US" dirty="0"/>
          </a:p>
          <a:p>
            <a:r>
              <a:rPr lang="en-US" dirty="0"/>
              <a:t>Hukum </a:t>
            </a:r>
            <a:r>
              <a:rPr lang="en-US" dirty="0" err="1"/>
              <a:t>Kirchoff</a:t>
            </a:r>
            <a:r>
              <a:rPr lang="en-US" dirty="0"/>
              <a:t> (</a:t>
            </a:r>
            <a:r>
              <a:rPr lang="en-US" dirty="0" err="1"/>
              <a:t>Kirchoff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(loop/mesh), </a:t>
            </a:r>
            <a:r>
              <a:rPr lang="en-US" dirty="0" err="1"/>
              <a:t>Kirchoff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(node))</a:t>
            </a:r>
          </a:p>
          <a:p>
            <a:r>
              <a:rPr lang="en-US" dirty="0" err="1"/>
              <a:t>Teorema</a:t>
            </a:r>
            <a:r>
              <a:rPr lang="en-US" dirty="0"/>
              <a:t> </a:t>
            </a:r>
            <a:r>
              <a:rPr lang="en-US" dirty="0" err="1"/>
              <a:t>superposisi</a:t>
            </a:r>
            <a:r>
              <a:rPr lang="en-US" dirty="0"/>
              <a:t>, Thevenin, Norton, </a:t>
            </a:r>
            <a:r>
              <a:rPr lang="en-US" dirty="0" err="1"/>
              <a:t>dll</a:t>
            </a:r>
            <a:endParaRPr lang="en-US" dirty="0"/>
          </a:p>
          <a:p>
            <a:r>
              <a:rPr lang="en-US" dirty="0" err="1"/>
              <a:t>Dibahas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di MK </a:t>
            </a:r>
            <a:r>
              <a:rPr lang="en-US" dirty="0" err="1"/>
              <a:t>Rangkaian</a:t>
            </a:r>
            <a:r>
              <a:rPr lang="en-US" dirty="0"/>
              <a:t> Listrik</a:t>
            </a:r>
          </a:p>
        </p:txBody>
      </p:sp>
    </p:spTree>
    <p:extLst>
      <p:ext uri="{BB962C8B-B14F-4D97-AF65-F5344CB8AC3E}">
        <p14:creationId xmlns:p14="http://schemas.microsoft.com/office/powerpoint/2010/main" val="427922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09B3-D31A-4B2D-A2CE-97B3B8F0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elektronika</a:t>
            </a:r>
            <a:r>
              <a:rPr lang="en-US" dirty="0"/>
              <a:t> </a:t>
            </a:r>
            <a:r>
              <a:rPr lang="en-US" dirty="0" err="1"/>
              <a:t>pasif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3C597-1196-406A-BA38-1AE5A806FB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Resistor = Ohm (</a:t>
            </a:r>
            <a:r>
              <a:rPr lang="el-GR" dirty="0"/>
              <a:t>Ω</a:t>
            </a:r>
            <a:r>
              <a:rPr lang="en-US" dirty="0"/>
              <a:t>)</a:t>
            </a:r>
          </a:p>
          <a:p>
            <a:r>
              <a:rPr lang="en-US" dirty="0" err="1"/>
              <a:t>Kapasitor</a:t>
            </a:r>
            <a:r>
              <a:rPr lang="en-US" dirty="0"/>
              <a:t> = Farad (F)</a:t>
            </a:r>
          </a:p>
          <a:p>
            <a:r>
              <a:rPr lang="en-US" dirty="0" err="1"/>
              <a:t>Induktor</a:t>
            </a:r>
            <a:r>
              <a:rPr lang="en-US" dirty="0"/>
              <a:t> = Henry (H)</a:t>
            </a:r>
          </a:p>
          <a:p>
            <a:r>
              <a:rPr lang="en-US" dirty="0"/>
              <a:t>Skala </a:t>
            </a:r>
            <a:r>
              <a:rPr lang="en-US" dirty="0" err="1"/>
              <a:t>satuan</a:t>
            </a:r>
            <a:endParaRPr lang="en-US" dirty="0"/>
          </a:p>
          <a:p>
            <a:pPr algn="just"/>
            <a:r>
              <a:rPr lang="en-US" dirty="0"/>
              <a:t>Skala </a:t>
            </a:r>
            <a:r>
              <a:rPr lang="en-US" dirty="0" err="1"/>
              <a:t>membesar</a:t>
            </a:r>
            <a:endParaRPr lang="en-US" dirty="0"/>
          </a:p>
          <a:p>
            <a:pPr lvl="1" algn="just"/>
            <a:r>
              <a:rPr lang="en-US" dirty="0"/>
              <a:t>Kilo = 10</a:t>
            </a:r>
            <a:r>
              <a:rPr lang="en-US" baseline="30000" dirty="0"/>
              <a:t>3</a:t>
            </a:r>
          </a:p>
          <a:p>
            <a:pPr lvl="1" algn="just"/>
            <a:r>
              <a:rPr lang="en-US" dirty="0"/>
              <a:t>Mega = 10</a:t>
            </a:r>
            <a:r>
              <a:rPr lang="en-US" baseline="30000" dirty="0"/>
              <a:t>6</a:t>
            </a:r>
          </a:p>
          <a:p>
            <a:pPr lvl="1" algn="just"/>
            <a:r>
              <a:rPr lang="en-US" dirty="0"/>
              <a:t>Giga = 10</a:t>
            </a:r>
            <a:r>
              <a:rPr lang="en-US" baseline="30000" dirty="0"/>
              <a:t>9</a:t>
            </a:r>
            <a:r>
              <a:rPr lang="en-US" dirty="0"/>
              <a:t> </a:t>
            </a:r>
          </a:p>
          <a:p>
            <a:pPr lvl="1" algn="just"/>
            <a:r>
              <a:rPr lang="en-US" dirty="0"/>
              <a:t>Tera = 10</a:t>
            </a:r>
            <a:r>
              <a:rPr lang="en-US" baseline="30000" dirty="0"/>
              <a:t>12</a:t>
            </a:r>
          </a:p>
          <a:p>
            <a:pPr lvl="1" algn="just"/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6AAFA-3F6A-4BB6-9069-9968243DA8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Skala </a:t>
            </a:r>
            <a:r>
              <a:rPr lang="en-US" dirty="0" err="1"/>
              <a:t>mengecil</a:t>
            </a:r>
            <a:endParaRPr lang="en-US" dirty="0"/>
          </a:p>
          <a:p>
            <a:pPr lvl="1"/>
            <a:r>
              <a:rPr lang="en-US" dirty="0" err="1"/>
              <a:t>Mili</a:t>
            </a:r>
            <a:r>
              <a:rPr lang="en-US" dirty="0"/>
              <a:t> = 10</a:t>
            </a:r>
            <a:r>
              <a:rPr lang="en-US" baseline="30000" dirty="0"/>
              <a:t>-3</a:t>
            </a:r>
          </a:p>
          <a:p>
            <a:pPr lvl="1"/>
            <a:r>
              <a:rPr lang="en-US" dirty="0" err="1"/>
              <a:t>Mikro</a:t>
            </a:r>
            <a:r>
              <a:rPr lang="en-US" dirty="0"/>
              <a:t> = 10</a:t>
            </a:r>
            <a:r>
              <a:rPr lang="en-US" baseline="30000" dirty="0"/>
              <a:t>-6</a:t>
            </a:r>
          </a:p>
          <a:p>
            <a:pPr lvl="1"/>
            <a:r>
              <a:rPr lang="en-US" dirty="0"/>
              <a:t>Nano = 10</a:t>
            </a:r>
            <a:r>
              <a:rPr lang="en-US" baseline="30000" dirty="0"/>
              <a:t>-9</a:t>
            </a:r>
          </a:p>
          <a:p>
            <a:pPr lvl="1"/>
            <a:r>
              <a:rPr lang="en-US" dirty="0" err="1"/>
              <a:t>Piko</a:t>
            </a:r>
            <a:r>
              <a:rPr lang="en-US" dirty="0"/>
              <a:t> = 10</a:t>
            </a:r>
            <a:r>
              <a:rPr lang="en-US" baseline="30000" dirty="0"/>
              <a:t>-12</a:t>
            </a:r>
          </a:p>
          <a:p>
            <a:pPr lvl="1"/>
            <a:r>
              <a:rPr lang="en-US" dirty="0" err="1"/>
              <a:t>Femto</a:t>
            </a:r>
            <a:r>
              <a:rPr lang="en-US" dirty="0"/>
              <a:t> = 10</a:t>
            </a:r>
            <a:r>
              <a:rPr lang="en-US" baseline="30000" dirty="0"/>
              <a:t>-15</a:t>
            </a:r>
            <a:endParaRPr lang="en-ID" baseline="30000" dirty="0"/>
          </a:p>
        </p:txBody>
      </p:sp>
    </p:spTree>
    <p:extLst>
      <p:ext uri="{BB962C8B-B14F-4D97-AF65-F5344CB8AC3E}">
        <p14:creationId xmlns:p14="http://schemas.microsoft.com/office/powerpoint/2010/main" val="328857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AC5357AE-7122-41E9-AEF1-E5B5E57D6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9080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/>
              <a:t>ANEKA MACAM RESISTOR</a:t>
            </a:r>
          </a:p>
        </p:txBody>
      </p:sp>
      <p:pic>
        <p:nvPicPr>
          <p:cNvPr id="72707" name="Picture 4">
            <a:extLst>
              <a:ext uri="{FF2B5EF4-FFF2-40B4-BE49-F238E27FC236}">
                <a16:creationId xmlns:a16="http://schemas.microsoft.com/office/drawing/2014/main" id="{C85CD584-C131-4B80-8B09-26486B52BA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1" y="908050"/>
            <a:ext cx="7993063" cy="562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27F1-4BED-46BD-9331-BB8CBD756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511"/>
            <a:ext cx="10515600" cy="912922"/>
          </a:xfrm>
        </p:spPr>
        <p:txBody>
          <a:bodyPr/>
          <a:lstStyle/>
          <a:p>
            <a:r>
              <a:rPr lang="en-US" dirty="0"/>
              <a:t>Kode </a:t>
            </a:r>
            <a:r>
              <a:rPr lang="en-US" dirty="0" err="1"/>
              <a:t>warna</a:t>
            </a:r>
            <a:r>
              <a:rPr lang="en-US" dirty="0"/>
              <a:t> Resistor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89EE5-E4E3-4E71-B0DC-E7802A888A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00919-4586-415D-958D-D6B2B56835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22B2C7-04C4-49F4-A400-35B3795F8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428" y="905827"/>
            <a:ext cx="7433441" cy="5758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67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3A04F6E-602E-47E2-BBF5-FF450CA964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dirty="0"/>
              <a:t>RESISTOR VARIABEL </a:t>
            </a:r>
            <a:br>
              <a:rPr lang="en-US" sz="3600" dirty="0"/>
            </a:br>
            <a:r>
              <a:rPr lang="en-US" sz="3600" dirty="0"/>
              <a:t>TAHANAN GESER/TRIMPOT/POTENSIOMETER</a:t>
            </a:r>
          </a:p>
        </p:txBody>
      </p:sp>
      <p:pic>
        <p:nvPicPr>
          <p:cNvPr id="73731" name="Picture 4">
            <a:extLst>
              <a:ext uri="{FF2B5EF4-FFF2-40B4-BE49-F238E27FC236}">
                <a16:creationId xmlns:a16="http://schemas.microsoft.com/office/drawing/2014/main" id="{56714609-6467-47EC-960D-58625C75E3D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4" y="1700214"/>
            <a:ext cx="6588125" cy="4941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00B2BD30-DFF8-45F7-8949-DC73B7EC6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ANEKA MACAM KAPASITOR</a:t>
            </a:r>
          </a:p>
        </p:txBody>
      </p:sp>
      <p:pic>
        <p:nvPicPr>
          <p:cNvPr id="74755" name="Picture 4">
            <a:extLst>
              <a:ext uri="{FF2B5EF4-FFF2-40B4-BE49-F238E27FC236}">
                <a16:creationId xmlns:a16="http://schemas.microsoft.com/office/drawing/2014/main" id="{D2AE9D25-CE90-42E1-B5E0-3786616F40A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0" y="1665289"/>
            <a:ext cx="6445250" cy="4833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3F9E11-CF58-4B30-9414-51A4791C9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Aneka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induktor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8EDF36-3A17-4F2D-BDD5-450170D24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026" name="Picture 2" descr="√ Pengertian Induktor, Fungsi, COntoh Aplikasi, Dan Contoh Soal Induktor">
            <a:extLst>
              <a:ext uri="{FF2B5EF4-FFF2-40B4-BE49-F238E27FC236}">
                <a16:creationId xmlns:a16="http://schemas.microsoft.com/office/drawing/2014/main" id="{328E95E7-61F9-4921-9D8D-0BA047CCD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7" y="1777206"/>
            <a:ext cx="782002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768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523</Words>
  <Application>Microsoft Office PowerPoint</Application>
  <PresentationFormat>Widescreen</PresentationFormat>
  <Paragraphs>77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Times New Roman</vt:lpstr>
      <vt:lpstr>Office Theme</vt:lpstr>
      <vt:lpstr>Photo Editor Photo</vt:lpstr>
      <vt:lpstr>Bitmap Image</vt:lpstr>
      <vt:lpstr>Equation</vt:lpstr>
      <vt:lpstr>Besaran Listrik dan Komponen Elektronika</vt:lpstr>
      <vt:lpstr>KOMPONEN ELEKTRONIKA</vt:lpstr>
      <vt:lpstr>Jenis Komponen Elektronika</vt:lpstr>
      <vt:lpstr>Satuan komponen elektronika pasif</vt:lpstr>
      <vt:lpstr>ANEKA MACAM RESISTOR</vt:lpstr>
      <vt:lpstr>Kode warna Resistor</vt:lpstr>
      <vt:lpstr>RESISTOR VARIABEL  TAHANAN GESER/TRIMPOT/POTENSIOMETER</vt:lpstr>
      <vt:lpstr>ANEKA MACAM KAPASITOR</vt:lpstr>
      <vt:lpstr>Aneka macam induktor</vt:lpstr>
      <vt:lpstr>ANEKA MACAM KOMPONEN</vt:lpstr>
      <vt:lpstr>ANEKA MACAM DIODA</vt:lpstr>
      <vt:lpstr>ANEKA MACAM TRANSISTOR</vt:lpstr>
      <vt:lpstr>TRANSFORMATOR</vt:lpstr>
      <vt:lpstr>SIMBOL TRANSFORMATOR</vt:lpstr>
      <vt:lpstr>TRANSFORMATOR STEPDOWN</vt:lpstr>
      <vt:lpstr>THYRISTOR UNTUK 3 FASA</vt:lpstr>
      <vt:lpstr>OPTO TRIAC 4,5 DAN25 A</vt:lpstr>
      <vt:lpstr>SOLDER DAN PERANGKATNYA</vt:lpstr>
      <vt:lpstr>ANEKA MACAM SAKLAR</vt:lpstr>
      <vt:lpstr>BATERAY KERING</vt:lpstr>
      <vt:lpstr>Microprocessors</vt:lpstr>
      <vt:lpstr>Transistor</vt:lpstr>
      <vt:lpstr>     Field effect transistor</vt:lpstr>
      <vt:lpstr>Beberapa Besaran Listrik</vt:lpstr>
      <vt:lpstr>Dasar Rangkaian Listrik</vt:lpstr>
      <vt:lpstr>Resistor Seri dan Paralel</vt:lpstr>
      <vt:lpstr>Contoh rangkaian seri saja</vt:lpstr>
      <vt:lpstr>Contoh</vt:lpstr>
      <vt:lpstr>Contoh rangkaian parallel saja</vt:lpstr>
      <vt:lpstr>PowerPoint Presentation</vt:lpstr>
      <vt:lpstr>Rangkaian gabungan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Komponen Elektronika</dc:title>
  <dc:creator>Khoirudin F</dc:creator>
  <cp:lastModifiedBy>Khoirudin F</cp:lastModifiedBy>
  <cp:revision>1</cp:revision>
  <dcterms:created xsi:type="dcterms:W3CDTF">2022-02-14T04:03:15Z</dcterms:created>
  <dcterms:modified xsi:type="dcterms:W3CDTF">2022-02-21T08:49:28Z</dcterms:modified>
</cp:coreProperties>
</file>