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5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AFFB9B-9FB8-469E-96F9-4D32314110B6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05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0142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2035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3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589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63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295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284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6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7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5162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63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5BB1C6-BF8F-4481-8AB2-603A1C8A906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49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8F46-76A4-4553-85DE-2DFD1EAA57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Proteksi</a:t>
            </a:r>
            <a:r>
              <a:rPr lang="en-GB" dirty="0"/>
              <a:t> dan </a:t>
            </a:r>
            <a:r>
              <a:rPr lang="en-GB" dirty="0" err="1"/>
              <a:t>keamanan</a:t>
            </a:r>
            <a:r>
              <a:rPr lang="en-GB" dirty="0"/>
              <a:t> SISTEM OPERASI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90A226-81B9-46D7-B7B2-102303AB69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8891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3228-1E99-479E-9FE7-114F3666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keamanan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105DE-023E-4AF6-9927-AD62C43E6B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  <a:r>
              <a:rPr lang="en-GB" dirty="0" err="1"/>
              <a:t>dikategorikan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3 </a:t>
            </a:r>
            <a:r>
              <a:rPr lang="en-GB" dirty="0" err="1"/>
              <a:t>aspek</a:t>
            </a:r>
            <a:r>
              <a:rPr lang="en-GB" dirty="0"/>
              <a:t> </a:t>
            </a:r>
            <a:r>
              <a:rPr lang="en-GB" dirty="0" err="1"/>
              <a:t>yaitu</a:t>
            </a:r>
            <a:r>
              <a:rPr lang="en-GB" dirty="0"/>
              <a:t> :</a:t>
            </a:r>
          </a:p>
          <a:p>
            <a:r>
              <a:rPr lang="en-GB" dirty="0"/>
              <a:t>1. </a:t>
            </a:r>
            <a:r>
              <a:rPr lang="en-GB" dirty="0" err="1"/>
              <a:t>Kerahasiaan</a:t>
            </a:r>
            <a:r>
              <a:rPr lang="en-GB" dirty="0"/>
              <a:t>, data yang </a:t>
            </a:r>
            <a:r>
              <a:rPr lang="en-GB" dirty="0" err="1"/>
              <a:t>bersifat</a:t>
            </a:r>
            <a:r>
              <a:rPr lang="en-GB" dirty="0"/>
              <a:t> </a:t>
            </a:r>
            <a:r>
              <a:rPr lang="en-GB" dirty="0" err="1"/>
              <a:t>penting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diketahui</a:t>
            </a:r>
            <a:r>
              <a:rPr lang="en-GB" dirty="0"/>
              <a:t> oleh </a:t>
            </a:r>
            <a:r>
              <a:rPr lang="en-GB" dirty="0" err="1"/>
              <a:t>pihak</a:t>
            </a:r>
            <a:r>
              <a:rPr lang="en-GB" dirty="0"/>
              <a:t> yang </a:t>
            </a:r>
            <a:r>
              <a:rPr lang="en-GB" dirty="0" err="1"/>
              <a:t>berwenang</a:t>
            </a:r>
            <a:endParaRPr lang="en-GB" dirty="0"/>
          </a:p>
          <a:p>
            <a:r>
              <a:rPr lang="en-GB" dirty="0"/>
              <a:t>2. </a:t>
            </a:r>
            <a:r>
              <a:rPr lang="en-GB" dirty="0" err="1"/>
              <a:t>Integritas</a:t>
            </a:r>
            <a:r>
              <a:rPr lang="en-GB" dirty="0"/>
              <a:t>,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keterjaminan</a:t>
            </a:r>
            <a:r>
              <a:rPr lang="en-GB" dirty="0"/>
              <a:t> </a:t>
            </a:r>
            <a:r>
              <a:rPr lang="en-GB" dirty="0" err="1"/>
              <a:t>bahwa</a:t>
            </a:r>
            <a:r>
              <a:rPr lang="en-GB" dirty="0"/>
              <a:t> </a:t>
            </a:r>
            <a:r>
              <a:rPr lang="en-GB" dirty="0" err="1"/>
              <a:t>sumber</a:t>
            </a:r>
            <a:r>
              <a:rPr lang="en-GB" dirty="0"/>
              <a:t> </a:t>
            </a:r>
            <a:r>
              <a:rPr lang="en-GB" dirty="0" err="1"/>
              <a:t>daya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computer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dimodifikasi</a:t>
            </a:r>
            <a:r>
              <a:rPr lang="en-GB" dirty="0"/>
              <a:t> oleh </a:t>
            </a:r>
            <a:r>
              <a:rPr lang="en-GB" dirty="0" err="1"/>
              <a:t>pihak</a:t>
            </a:r>
            <a:r>
              <a:rPr lang="en-GB" dirty="0"/>
              <a:t> yang </a:t>
            </a:r>
            <a:r>
              <a:rPr lang="en-GB" dirty="0" err="1"/>
              <a:t>berwenang</a:t>
            </a:r>
            <a:endParaRPr lang="en-GB" dirty="0"/>
          </a:p>
          <a:p>
            <a:r>
              <a:rPr lang="en-GB" dirty="0"/>
              <a:t>3. </a:t>
            </a:r>
            <a:r>
              <a:rPr lang="en-GB" dirty="0" err="1"/>
              <a:t>Ketersediaan</a:t>
            </a:r>
            <a:r>
              <a:rPr lang="en-GB" dirty="0"/>
              <a:t>,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keterjaminan</a:t>
            </a:r>
            <a:r>
              <a:rPr lang="en-GB" dirty="0"/>
              <a:t> </a:t>
            </a:r>
            <a:r>
              <a:rPr lang="en-GB" dirty="0" err="1"/>
              <a:t>bahwa</a:t>
            </a:r>
            <a:r>
              <a:rPr lang="en-GB" dirty="0"/>
              <a:t> </a:t>
            </a:r>
            <a:r>
              <a:rPr lang="en-GB" dirty="0" err="1"/>
              <a:t>sumber</a:t>
            </a:r>
            <a:r>
              <a:rPr lang="en-GB" dirty="0"/>
              <a:t> </a:t>
            </a:r>
            <a:r>
              <a:rPr lang="en-GB" dirty="0" err="1"/>
              <a:t>daya</a:t>
            </a:r>
            <a:r>
              <a:rPr lang="en-GB" dirty="0"/>
              <a:t> </a:t>
            </a:r>
            <a:r>
              <a:rPr lang="en-GB" dirty="0" err="1"/>
              <a:t>siste</a:t>
            </a:r>
            <a:r>
              <a:rPr lang="en-GB" dirty="0"/>
              <a:t> computer </a:t>
            </a:r>
            <a:r>
              <a:rPr lang="en-GB" dirty="0" err="1"/>
              <a:t>tersedia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pihak-pihak</a:t>
            </a:r>
            <a:r>
              <a:rPr lang="en-GB" dirty="0"/>
              <a:t> yang </a:t>
            </a:r>
            <a:r>
              <a:rPr lang="en-GB" dirty="0" err="1"/>
              <a:t>diberi</a:t>
            </a:r>
            <a:r>
              <a:rPr lang="en-GB" dirty="0"/>
              <a:t> </a:t>
            </a:r>
            <a:r>
              <a:rPr lang="en-GB" dirty="0" err="1"/>
              <a:t>wewenang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berhak</a:t>
            </a:r>
            <a:r>
              <a:rPr lang="en-GB" dirty="0"/>
              <a:t> </a:t>
            </a:r>
            <a:r>
              <a:rPr lang="en-GB" dirty="0" err="1"/>
              <a:t>mengaksesnya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55492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47986-FB91-4030-B7EB-C9A577EE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Proteksi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06007-A89A-4290-AF5C-B76AA8F2F8C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Langkah </a:t>
            </a:r>
            <a:r>
              <a:rPr lang="en-GB" dirty="0" err="1"/>
              <a:t>pengamanan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lain :</a:t>
            </a:r>
          </a:p>
          <a:p>
            <a:r>
              <a:rPr lang="en-GB" dirty="0"/>
              <a:t>1. </a:t>
            </a:r>
            <a:r>
              <a:rPr lang="en-GB" dirty="0" err="1"/>
              <a:t>Sesuatu</a:t>
            </a:r>
            <a:r>
              <a:rPr lang="en-GB" dirty="0"/>
              <a:t> yang </a:t>
            </a:r>
            <a:r>
              <a:rPr lang="en-GB" dirty="0" err="1"/>
              <a:t>diketahui</a:t>
            </a:r>
            <a:r>
              <a:rPr lang="en-GB" dirty="0"/>
              <a:t> </a:t>
            </a:r>
            <a:r>
              <a:rPr lang="en-GB" dirty="0" err="1"/>
              <a:t>pemakai</a:t>
            </a:r>
            <a:r>
              <a:rPr lang="en-GB" dirty="0"/>
              <a:t> / user, </a:t>
            </a:r>
            <a:r>
              <a:rPr lang="en-GB" dirty="0" err="1"/>
              <a:t>misalnya</a:t>
            </a:r>
            <a:r>
              <a:rPr lang="en-GB" dirty="0"/>
              <a:t> password </a:t>
            </a:r>
            <a:r>
              <a:rPr lang="en-GB" dirty="0" err="1"/>
              <a:t>atau</a:t>
            </a:r>
            <a:r>
              <a:rPr lang="en-GB" dirty="0"/>
              <a:t> one time password, </a:t>
            </a:r>
            <a:r>
              <a:rPr lang="en-GB" dirty="0" err="1"/>
              <a:t>kombinasi</a:t>
            </a:r>
            <a:r>
              <a:rPr lang="en-GB" dirty="0"/>
              <a:t> </a:t>
            </a:r>
            <a:r>
              <a:rPr lang="en-GB" dirty="0" err="1"/>
              <a:t>kunci</a:t>
            </a:r>
            <a:r>
              <a:rPr lang="en-GB" dirty="0"/>
              <a:t>, </a:t>
            </a:r>
            <a:r>
              <a:rPr lang="en-GB" dirty="0" err="1"/>
              <a:t>pertanyaan</a:t>
            </a:r>
            <a:r>
              <a:rPr lang="en-GB" dirty="0"/>
              <a:t> dan </a:t>
            </a:r>
            <a:r>
              <a:rPr lang="en-GB" dirty="0" err="1"/>
              <a:t>jawaban</a:t>
            </a:r>
            <a:r>
              <a:rPr lang="en-GB" dirty="0"/>
              <a:t> </a:t>
            </a:r>
            <a:r>
              <a:rPr lang="en-GB" dirty="0" err="1"/>
              <a:t>pengaman</a:t>
            </a:r>
            <a:endParaRPr lang="en-GB" dirty="0"/>
          </a:p>
          <a:p>
            <a:r>
              <a:rPr lang="en-GB" dirty="0"/>
              <a:t>2. </a:t>
            </a:r>
            <a:r>
              <a:rPr lang="en-GB" dirty="0" err="1"/>
              <a:t>Sesuatu</a:t>
            </a:r>
            <a:r>
              <a:rPr lang="en-GB" dirty="0"/>
              <a:t> ang </a:t>
            </a:r>
            <a:r>
              <a:rPr lang="en-GB" dirty="0" err="1"/>
              <a:t>dimiliki</a:t>
            </a:r>
            <a:r>
              <a:rPr lang="en-GB" dirty="0"/>
              <a:t> </a:t>
            </a:r>
            <a:r>
              <a:rPr lang="en-GB" dirty="0" err="1"/>
              <a:t>pemakai</a:t>
            </a:r>
            <a:r>
              <a:rPr lang="en-GB" dirty="0"/>
              <a:t>,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kartu</a:t>
            </a:r>
            <a:r>
              <a:rPr lang="en-GB" dirty="0"/>
              <a:t> </a:t>
            </a:r>
            <a:r>
              <a:rPr lang="en-GB" dirty="0" err="1"/>
              <a:t>identitas</a:t>
            </a:r>
            <a:r>
              <a:rPr lang="en-GB" dirty="0"/>
              <a:t>, </a:t>
            </a:r>
            <a:r>
              <a:rPr lang="en-GB" dirty="0" err="1"/>
              <a:t>kunci</a:t>
            </a:r>
            <a:endParaRPr lang="en-GB" dirty="0"/>
          </a:p>
          <a:p>
            <a:r>
              <a:rPr lang="en-GB" dirty="0"/>
              <a:t>3. </a:t>
            </a:r>
            <a:r>
              <a:rPr lang="en-GB" dirty="0" err="1"/>
              <a:t>Sesuatu</a:t>
            </a:r>
            <a:r>
              <a:rPr lang="en-GB" dirty="0"/>
              <a:t> yang </a:t>
            </a:r>
            <a:r>
              <a:rPr lang="en-GB" dirty="0" err="1"/>
              <a:t>berkenaan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ciri</a:t>
            </a:r>
            <a:r>
              <a:rPr lang="en-GB" dirty="0"/>
              <a:t> </a:t>
            </a:r>
            <a:r>
              <a:rPr lang="en-GB" dirty="0" err="1"/>
              <a:t>pemakai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:</a:t>
            </a:r>
            <a:r>
              <a:rPr lang="en-ID" dirty="0"/>
              <a:t> </a:t>
            </a:r>
            <a:r>
              <a:rPr lang="en-ID" dirty="0" err="1"/>
              <a:t>sidik</a:t>
            </a:r>
            <a:r>
              <a:rPr lang="en-ID" dirty="0"/>
              <a:t> </a:t>
            </a:r>
            <a:r>
              <a:rPr lang="en-ID" dirty="0" err="1"/>
              <a:t>jari</a:t>
            </a:r>
            <a:r>
              <a:rPr lang="en-ID" dirty="0"/>
              <a:t>, </a:t>
            </a:r>
            <a:r>
              <a:rPr lang="en-ID" dirty="0" err="1"/>
              <a:t>suara</a:t>
            </a:r>
            <a:r>
              <a:rPr lang="en-ID" dirty="0"/>
              <a:t>, retina </a:t>
            </a:r>
            <a:r>
              <a:rPr lang="en-ID" dirty="0" err="1"/>
              <a:t>mata</a:t>
            </a:r>
            <a:r>
              <a:rPr lang="en-ID" dirty="0"/>
              <a:t>, dan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tangan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518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D26EA-2667-4EFE-BBD0-01816FB2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Sumber</a:t>
            </a:r>
            <a:r>
              <a:rPr lang="en-GB" dirty="0"/>
              <a:t> </a:t>
            </a:r>
            <a:r>
              <a:rPr lang="en-GB" dirty="0" err="1"/>
              <a:t>sumber</a:t>
            </a:r>
            <a:r>
              <a:rPr lang="en-GB" dirty="0"/>
              <a:t> </a:t>
            </a:r>
            <a:r>
              <a:rPr lang="en-GB" dirty="0" err="1"/>
              <a:t>ancaman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computer /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EAD2C-5937-413F-9A5B-62057DA1DD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Malware / program </a:t>
            </a:r>
            <a:r>
              <a:rPr lang="en-GB" dirty="0" err="1"/>
              <a:t>jahat</a:t>
            </a:r>
            <a:r>
              <a:rPr lang="en-GB" dirty="0"/>
              <a:t>, </a:t>
            </a:r>
            <a:r>
              <a:rPr lang="en-GB" dirty="0" err="1"/>
              <a:t>seperti</a:t>
            </a:r>
            <a:r>
              <a:rPr lang="en-GB" dirty="0"/>
              <a:t> worm, trojan, virus computer</a:t>
            </a:r>
            <a:endParaRPr lang="en-ID" dirty="0"/>
          </a:p>
          <a:p>
            <a:pPr marL="457200" indent="-457200">
              <a:buAutoNum type="arabicPeriod"/>
            </a:pPr>
            <a:r>
              <a:rPr lang="en-ID" dirty="0"/>
              <a:t>Software illegal,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dibeli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produsen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agen</a:t>
            </a:r>
            <a:r>
              <a:rPr lang="en-ID" dirty="0"/>
              <a:t> </a:t>
            </a:r>
            <a:r>
              <a:rPr lang="en-ID" dirty="0" err="1"/>
              <a:t>resminya</a:t>
            </a:r>
            <a:endParaRPr lang="en-ID" dirty="0"/>
          </a:p>
          <a:p>
            <a:pPr marL="457200" indent="-457200">
              <a:buAutoNum type="arabicPeriod"/>
            </a:pPr>
            <a:r>
              <a:rPr lang="en-ID" dirty="0" err="1"/>
              <a:t>Mengunjungi</a:t>
            </a:r>
            <a:r>
              <a:rPr lang="en-ID" dirty="0"/>
              <a:t> website </a:t>
            </a:r>
            <a:r>
              <a:rPr lang="en-ID" dirty="0" err="1"/>
              <a:t>berbahaya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581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AC37-E9B6-422B-9CD3-F4C08CA7E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Langkah-Langkah </a:t>
            </a:r>
            <a:r>
              <a:rPr lang="en-GB" dirty="0" err="1"/>
              <a:t>proteksi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B1D41-7885-4A18-9D99-F54CE6EEA6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melindungi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password, </a:t>
            </a:r>
            <a:r>
              <a:rPr lang="en-GB" dirty="0" err="1"/>
              <a:t>sidik</a:t>
            </a:r>
            <a:r>
              <a:rPr lang="en-GB" dirty="0"/>
              <a:t> </a:t>
            </a:r>
            <a:r>
              <a:rPr lang="en-GB" dirty="0" err="1"/>
              <a:t>jari</a:t>
            </a:r>
            <a:r>
              <a:rPr lang="en-GB" dirty="0"/>
              <a:t>, </a:t>
            </a:r>
            <a:r>
              <a:rPr lang="en-GB" dirty="0" err="1"/>
              <a:t>atau</a:t>
            </a:r>
            <a:r>
              <a:rPr lang="en-GB" dirty="0"/>
              <a:t> scan </a:t>
            </a:r>
            <a:r>
              <a:rPr lang="en-GB" dirty="0" err="1"/>
              <a:t>wajah</a:t>
            </a:r>
            <a:endParaRPr lang="en-GB" dirty="0"/>
          </a:p>
          <a:p>
            <a:r>
              <a:rPr lang="en-GB" dirty="0"/>
              <a:t>2. </a:t>
            </a:r>
            <a:r>
              <a:rPr lang="en-GB" dirty="0" err="1"/>
              <a:t>melindungi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program </a:t>
            </a:r>
            <a:r>
              <a:rPr lang="en-GB" dirty="0" err="1"/>
              <a:t>pengaman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antivirus </a:t>
            </a:r>
            <a:r>
              <a:rPr lang="en-GB" dirty="0" err="1"/>
              <a:t>atau</a:t>
            </a:r>
            <a:r>
              <a:rPr lang="en-GB" dirty="0"/>
              <a:t> internet security</a:t>
            </a:r>
          </a:p>
          <a:p>
            <a:r>
              <a:rPr lang="en-GB" dirty="0"/>
              <a:t>3. </a:t>
            </a:r>
            <a:r>
              <a:rPr lang="en-GB" dirty="0" err="1"/>
              <a:t>disiplin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memakai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yang </a:t>
            </a:r>
            <a:r>
              <a:rPr lang="en-GB" dirty="0" err="1"/>
              <a:t>resmi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9100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DD32-EF27-42B4-B144-757C5BC1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proteksi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6423B-328A-4292-8C4A-DF21EF34E9F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- </a:t>
            </a:r>
            <a:r>
              <a:rPr lang="en-GB" dirty="0" err="1"/>
              <a:t>Proteksi</a:t>
            </a:r>
            <a:r>
              <a:rPr lang="en-GB" dirty="0"/>
              <a:t> </a:t>
            </a:r>
            <a:r>
              <a:rPr lang="en-GB" dirty="0" err="1"/>
              <a:t>merujuk</a:t>
            </a:r>
            <a:r>
              <a:rPr lang="en-GB" dirty="0"/>
              <a:t> </a:t>
            </a:r>
            <a:r>
              <a:rPr lang="en-GB" dirty="0" err="1"/>
              <a:t>kepada</a:t>
            </a:r>
            <a:r>
              <a:rPr lang="en-GB" dirty="0"/>
              <a:t> </a:t>
            </a:r>
            <a:r>
              <a:rPr lang="en-GB" dirty="0" err="1"/>
              <a:t>usaha-usaha</a:t>
            </a:r>
            <a:r>
              <a:rPr lang="en-GB" dirty="0"/>
              <a:t> </a:t>
            </a:r>
            <a:r>
              <a:rPr lang="en-GB" dirty="0" err="1"/>
              <a:t>melindungi</a:t>
            </a:r>
            <a:r>
              <a:rPr lang="en-GB" dirty="0"/>
              <a:t> </a:t>
            </a:r>
            <a:r>
              <a:rPr lang="en-GB" dirty="0" err="1"/>
              <a:t>sesuatu</a:t>
            </a:r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Proteksi</a:t>
            </a:r>
            <a:r>
              <a:rPr lang="en-GB" dirty="0"/>
              <a:t> pada </a:t>
            </a:r>
            <a:r>
              <a:rPr lang="en-GB" dirty="0" err="1"/>
              <a:t>sistem</a:t>
            </a:r>
            <a:r>
              <a:rPr lang="en-GB" dirty="0"/>
              <a:t> computer </a:t>
            </a:r>
            <a:r>
              <a:rPr lang="en-GB" dirty="0" err="1"/>
              <a:t>berarti</a:t>
            </a:r>
            <a:r>
              <a:rPr lang="en-GB" dirty="0"/>
              <a:t> </a:t>
            </a:r>
            <a:r>
              <a:rPr lang="en-GB" dirty="0" err="1"/>
              <a:t>usaha-usaha</a:t>
            </a:r>
            <a:r>
              <a:rPr lang="en-GB" dirty="0"/>
              <a:t> </a:t>
            </a:r>
            <a:r>
              <a:rPr lang="en-GB" dirty="0" err="1"/>
              <a:t>melindungi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dan data yang </a:t>
            </a:r>
            <a:r>
              <a:rPr lang="en-GB" dirty="0" err="1"/>
              <a:t>terdapat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komputer</a:t>
            </a:r>
            <a:endParaRPr lang="en-GB" dirty="0"/>
          </a:p>
          <a:p>
            <a:endParaRPr lang="en-GB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42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D728-08C3-7618-B2B3-CFD3F935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pembelajaran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ED50C-F732-B713-9F90-9FC1D290C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Mahasiswa</a:t>
            </a:r>
            <a:r>
              <a:rPr lang="en-GB" dirty="0"/>
              <a:t> </a:t>
            </a:r>
            <a:r>
              <a:rPr lang="en-GB" dirty="0" err="1"/>
              <a:t>memahami</a:t>
            </a:r>
            <a:r>
              <a:rPr lang="en-GB" dirty="0"/>
              <a:t> </a:t>
            </a:r>
            <a:r>
              <a:rPr lang="en-GB" dirty="0" err="1"/>
              <a:t>konsep</a:t>
            </a:r>
            <a:r>
              <a:rPr lang="en-GB" dirty="0"/>
              <a:t> </a:t>
            </a:r>
            <a:r>
              <a:rPr lang="en-GB" dirty="0" err="1"/>
              <a:t>keamanan</a:t>
            </a:r>
            <a:r>
              <a:rPr lang="en-GB" dirty="0"/>
              <a:t> pada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endParaRPr lang="en-GB" dirty="0"/>
          </a:p>
          <a:p>
            <a:r>
              <a:rPr lang="en-GB" dirty="0"/>
              <a:t>2. </a:t>
            </a:r>
            <a:r>
              <a:rPr lang="en-GB" dirty="0" err="1"/>
              <a:t>Mahasiswa</a:t>
            </a:r>
            <a:r>
              <a:rPr lang="en-GB" dirty="0"/>
              <a:t> </a:t>
            </a:r>
            <a:r>
              <a:rPr lang="en-GB" dirty="0" err="1"/>
              <a:t>memahami</a:t>
            </a:r>
            <a:r>
              <a:rPr lang="en-GB" dirty="0"/>
              <a:t> </a:t>
            </a:r>
            <a:r>
              <a:rPr lang="en-GB" dirty="0" err="1"/>
              <a:t>ancaman-ancaman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endParaRPr lang="en-GB" dirty="0"/>
          </a:p>
          <a:p>
            <a:r>
              <a:rPr lang="en-GB" dirty="0"/>
              <a:t>3. </a:t>
            </a:r>
            <a:r>
              <a:rPr lang="en-GB" dirty="0" err="1"/>
              <a:t>Mahasiswa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keputusan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resiko</a:t>
            </a:r>
            <a:r>
              <a:rPr lang="en-GB" dirty="0"/>
              <a:t> </a:t>
            </a:r>
            <a:r>
              <a:rPr lang="en-GB" dirty="0" err="1"/>
              <a:t>terjadinya</a:t>
            </a:r>
            <a:r>
              <a:rPr lang="en-GB" dirty="0"/>
              <a:t> </a:t>
            </a:r>
            <a:r>
              <a:rPr lang="en-GB" dirty="0" err="1"/>
              <a:t>serangan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410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20B8-5709-4C48-9489-90AB1985E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F4C18-6254-46AC-A24F-F41B6710D8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r>
              <a:rPr lang="en-GB" dirty="0"/>
              <a:t> dan </a:t>
            </a:r>
            <a:r>
              <a:rPr lang="en-GB" dirty="0" err="1"/>
              <a:t>proteksi</a:t>
            </a:r>
            <a:r>
              <a:rPr lang="en-GB" dirty="0"/>
              <a:t> </a:t>
            </a:r>
            <a:r>
              <a:rPr lang="en-GB" dirty="0" err="1"/>
              <a:t>kadang-kadang</a:t>
            </a:r>
            <a:r>
              <a:rPr lang="en-GB" dirty="0"/>
              <a:t> </a:t>
            </a:r>
            <a:r>
              <a:rPr lang="en-GB" dirty="0" err="1"/>
              <a:t>dianggap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artinya</a:t>
            </a:r>
            <a:r>
              <a:rPr lang="en-GB" dirty="0"/>
              <a:t>, </a:t>
            </a:r>
            <a:r>
              <a:rPr lang="en-GB" dirty="0" err="1"/>
              <a:t>sebenarnya</a:t>
            </a:r>
            <a:r>
              <a:rPr lang="en-GB" dirty="0"/>
              <a:t> </a:t>
            </a:r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meliputi</a:t>
            </a:r>
            <a:r>
              <a:rPr lang="en-GB" dirty="0"/>
              <a:t> </a:t>
            </a:r>
            <a:r>
              <a:rPr lang="en-GB" dirty="0" err="1"/>
              <a:t>keseluruhan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, di mana </a:t>
            </a:r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  <a:r>
              <a:rPr lang="en-GB" dirty="0" err="1"/>
              <a:t>berarti</a:t>
            </a:r>
            <a:r>
              <a:rPr lang="en-GB" dirty="0"/>
              <a:t> juga </a:t>
            </a:r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computer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sendiri</a:t>
            </a:r>
            <a:r>
              <a:rPr lang="en-GB" dirty="0"/>
              <a:t>.</a:t>
            </a:r>
          </a:p>
          <a:p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terbagi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3 </a:t>
            </a:r>
            <a:r>
              <a:rPr lang="en-GB" dirty="0" err="1"/>
              <a:t>yaitu</a:t>
            </a:r>
            <a:r>
              <a:rPr lang="en-GB" dirty="0"/>
              <a:t> :</a:t>
            </a:r>
          </a:p>
          <a:p>
            <a:r>
              <a:rPr lang="en-GB" dirty="0"/>
              <a:t>1. </a:t>
            </a:r>
            <a:r>
              <a:rPr lang="en-GB" dirty="0" err="1"/>
              <a:t>Keamanan</a:t>
            </a:r>
            <a:r>
              <a:rPr lang="en-GB" dirty="0"/>
              <a:t> internal</a:t>
            </a:r>
          </a:p>
          <a:p>
            <a:r>
              <a:rPr lang="en-GB" dirty="0"/>
              <a:t>2. </a:t>
            </a:r>
            <a:r>
              <a:rPr lang="en-GB" dirty="0" err="1"/>
              <a:t>Kemanan</a:t>
            </a:r>
            <a:r>
              <a:rPr lang="en-GB" dirty="0"/>
              <a:t> interface</a:t>
            </a:r>
          </a:p>
          <a:p>
            <a:r>
              <a:rPr lang="en-GB" dirty="0"/>
              <a:t>3. </a:t>
            </a:r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eksternal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947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1E19-5868-4DBD-B868-0615FB0C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r>
              <a:rPr lang="en-GB" dirty="0"/>
              <a:t> internal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3B243-2111-4159-A03E-AE923BA497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r>
              <a:rPr lang="en-GB" dirty="0"/>
              <a:t> internal </a:t>
            </a:r>
            <a:r>
              <a:rPr lang="en-GB" dirty="0" err="1"/>
              <a:t>berkaitan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pengamanan</a:t>
            </a:r>
            <a:r>
              <a:rPr lang="en-GB" dirty="0"/>
              <a:t> </a:t>
            </a:r>
            <a:r>
              <a:rPr lang="en-GB" dirty="0" err="1"/>
              <a:t>beragam</a:t>
            </a:r>
            <a:r>
              <a:rPr lang="en-GB" dirty="0"/>
              <a:t> </a:t>
            </a:r>
            <a:r>
              <a:rPr lang="en-GB" dirty="0" err="1"/>
              <a:t>kendali</a:t>
            </a:r>
            <a:r>
              <a:rPr lang="en-GB" dirty="0"/>
              <a:t> yang </a:t>
            </a:r>
            <a:r>
              <a:rPr lang="en-GB" dirty="0" err="1"/>
              <a:t>dibangun</a:t>
            </a:r>
            <a:r>
              <a:rPr lang="en-GB" dirty="0"/>
              <a:t> pada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keras</a:t>
            </a:r>
            <a:r>
              <a:rPr lang="en-GB" dirty="0"/>
              <a:t>.</a:t>
            </a:r>
          </a:p>
          <a:p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yang </a:t>
            </a:r>
            <a:r>
              <a:rPr lang="en-GB" dirty="0" err="1"/>
              <a:t>handal</a:t>
            </a:r>
            <a:r>
              <a:rPr lang="en-GB" dirty="0"/>
              <a:t> </a:t>
            </a:r>
            <a:r>
              <a:rPr lang="en-GB" dirty="0" err="1"/>
              <a:t>menjamin</a:t>
            </a:r>
            <a:r>
              <a:rPr lang="en-GB" dirty="0"/>
              <a:t> </a:t>
            </a:r>
            <a:r>
              <a:rPr lang="en-GB" dirty="0" err="1"/>
              <a:t>pengelolaan-pengelolaan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manajemen</a:t>
            </a:r>
            <a:r>
              <a:rPr lang="en-GB" dirty="0"/>
              <a:t> proses, </a:t>
            </a:r>
            <a:r>
              <a:rPr lang="en-GB" dirty="0" err="1"/>
              <a:t>manajemen</a:t>
            </a:r>
            <a:r>
              <a:rPr lang="en-GB" dirty="0"/>
              <a:t> </a:t>
            </a:r>
            <a:r>
              <a:rPr lang="en-GB" dirty="0" err="1"/>
              <a:t>memori</a:t>
            </a:r>
            <a:r>
              <a:rPr lang="en-GB" dirty="0"/>
              <a:t>, </a:t>
            </a:r>
            <a:r>
              <a:rPr lang="en-GB" dirty="0" err="1"/>
              <a:t>manajemen</a:t>
            </a:r>
            <a:r>
              <a:rPr lang="en-GB" dirty="0"/>
              <a:t> media </a:t>
            </a:r>
            <a:r>
              <a:rPr lang="en-GB" dirty="0" err="1"/>
              <a:t>penyimpanan</a:t>
            </a:r>
            <a:r>
              <a:rPr lang="en-GB" dirty="0"/>
              <a:t>, </a:t>
            </a:r>
            <a:r>
              <a:rPr lang="en-GB" dirty="0" err="1"/>
              <a:t>manajemen</a:t>
            </a:r>
            <a:r>
              <a:rPr lang="en-GB" dirty="0"/>
              <a:t> </a:t>
            </a:r>
            <a:r>
              <a:rPr lang="en-GB" dirty="0" err="1"/>
              <a:t>berkas</a:t>
            </a:r>
            <a:r>
              <a:rPr lang="en-GB" dirty="0"/>
              <a:t> / files.</a:t>
            </a:r>
          </a:p>
          <a:p>
            <a:r>
              <a:rPr lang="en-GB" dirty="0" err="1"/>
              <a:t>Intinya</a:t>
            </a:r>
            <a:r>
              <a:rPr lang="en-GB" dirty="0"/>
              <a:t> </a:t>
            </a:r>
            <a:r>
              <a:rPr lang="en-GB" dirty="0" err="1"/>
              <a:t>keamanan</a:t>
            </a:r>
            <a:r>
              <a:rPr lang="en-GB" dirty="0"/>
              <a:t> internal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mengacu</a:t>
            </a:r>
            <a:r>
              <a:rPr lang="en-GB" dirty="0"/>
              <a:t> </a:t>
            </a:r>
            <a:r>
              <a:rPr lang="en-GB" dirty="0" err="1"/>
              <a:t>kepada</a:t>
            </a:r>
            <a:r>
              <a:rPr lang="en-GB" dirty="0"/>
              <a:t> </a:t>
            </a:r>
            <a:r>
              <a:rPr lang="en-GB" dirty="0" err="1"/>
              <a:t>kestabilan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dan </a:t>
            </a:r>
            <a:r>
              <a:rPr lang="en-GB" dirty="0" err="1"/>
              <a:t>mencegah</a:t>
            </a:r>
            <a:r>
              <a:rPr lang="en-GB" dirty="0"/>
              <a:t> </a:t>
            </a:r>
            <a:r>
              <a:rPr lang="en-GB" dirty="0" err="1"/>
              <a:t>rusaknya</a:t>
            </a:r>
            <a:r>
              <a:rPr lang="en-GB" dirty="0"/>
              <a:t> data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1783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F3D7-CAC4-4C17-9B90-56930B3E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r>
              <a:rPr lang="en-GB" dirty="0"/>
              <a:t> interface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47255-8803-4460-96F2-F62732735E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Berkaitan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identifikasi</a:t>
            </a:r>
            <a:r>
              <a:rPr lang="en-GB" dirty="0"/>
              <a:t> </a:t>
            </a:r>
            <a:r>
              <a:rPr lang="en-GB" dirty="0" err="1"/>
              <a:t>pemakai</a:t>
            </a:r>
            <a:r>
              <a:rPr lang="en-GB" dirty="0"/>
              <a:t> </a:t>
            </a:r>
            <a:r>
              <a:rPr lang="en-GB" dirty="0" err="1"/>
              <a:t>sembelum</a:t>
            </a:r>
            <a:r>
              <a:rPr lang="en-GB" dirty="0"/>
              <a:t> </a:t>
            </a:r>
            <a:r>
              <a:rPr lang="en-GB" dirty="0" err="1"/>
              <a:t>pemakai</a:t>
            </a:r>
            <a:r>
              <a:rPr lang="en-GB" dirty="0"/>
              <a:t> </a:t>
            </a:r>
            <a:r>
              <a:rPr lang="en-GB" dirty="0" err="1"/>
              <a:t>diizinkan</a:t>
            </a:r>
            <a:r>
              <a:rPr lang="en-GB" dirty="0"/>
              <a:t> </a:t>
            </a:r>
            <a:r>
              <a:rPr lang="en-GB" dirty="0" err="1"/>
              <a:t>mengakses</a:t>
            </a:r>
            <a:r>
              <a:rPr lang="en-GB" dirty="0"/>
              <a:t> program dan data yang </a:t>
            </a:r>
            <a:r>
              <a:rPr lang="en-GB" dirty="0" err="1"/>
              <a:t>disimpan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computer.</a:t>
            </a:r>
          </a:p>
          <a:p>
            <a:r>
              <a:rPr lang="en-GB" dirty="0" err="1"/>
              <a:t>Keamanan</a:t>
            </a:r>
            <a:r>
              <a:rPr lang="en-GB" dirty="0"/>
              <a:t> interface pada </a:t>
            </a:r>
            <a:r>
              <a:rPr lang="en-GB" dirty="0" err="1"/>
              <a:t>umumnya</a:t>
            </a:r>
            <a:r>
              <a:rPr lang="en-GB" dirty="0"/>
              <a:t> </a:t>
            </a:r>
            <a:r>
              <a:rPr lang="en-GB" dirty="0" err="1"/>
              <a:t>berupa</a:t>
            </a:r>
            <a:r>
              <a:rPr lang="en-GB" dirty="0"/>
              <a:t> </a:t>
            </a:r>
            <a:r>
              <a:rPr lang="en-GB" dirty="0" err="1"/>
              <a:t>aplikasi</a:t>
            </a:r>
            <a:r>
              <a:rPr lang="en-GB" dirty="0"/>
              <a:t> </a:t>
            </a:r>
            <a:r>
              <a:rPr lang="en-GB" dirty="0" err="1"/>
              <a:t>otentifikasi</a:t>
            </a:r>
            <a:r>
              <a:rPr lang="en-GB" dirty="0"/>
              <a:t> </a:t>
            </a:r>
            <a:r>
              <a:rPr lang="en-GB" dirty="0" err="1"/>
              <a:t>pengguna</a:t>
            </a:r>
            <a:r>
              <a:rPr lang="en-GB" dirty="0"/>
              <a:t>,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berupa</a:t>
            </a:r>
            <a:r>
              <a:rPr lang="en-GB" dirty="0"/>
              <a:t> login dan password, dan juga </a:t>
            </a:r>
            <a:r>
              <a:rPr lang="en-GB" dirty="0" err="1"/>
              <a:t>sidik</a:t>
            </a:r>
            <a:r>
              <a:rPr lang="en-GB" dirty="0"/>
              <a:t> </a:t>
            </a:r>
            <a:r>
              <a:rPr lang="en-GB" dirty="0" err="1"/>
              <a:t>jari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infra </a:t>
            </a:r>
            <a:r>
              <a:rPr lang="en-GB" dirty="0" err="1"/>
              <a:t>merah</a:t>
            </a:r>
            <a:r>
              <a:rPr lang="en-GB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1837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F02ED-5291-4556-9C19-36246194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eksternal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28FFB-77EB-445E-BAFF-B4DE7DFEBD9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Keamanan</a:t>
            </a:r>
            <a:r>
              <a:rPr lang="en-GB" dirty="0"/>
              <a:t> </a:t>
            </a:r>
            <a:r>
              <a:rPr lang="en-GB" dirty="0" err="1"/>
              <a:t>berkaitan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pengamanan</a:t>
            </a:r>
            <a:r>
              <a:rPr lang="en-GB" dirty="0"/>
              <a:t> </a:t>
            </a:r>
            <a:r>
              <a:rPr lang="en-GB" dirty="0" err="1"/>
              <a:t>beragam</a:t>
            </a:r>
            <a:r>
              <a:rPr lang="en-GB" dirty="0"/>
              <a:t> </a:t>
            </a:r>
            <a:r>
              <a:rPr lang="en-GB" dirty="0" err="1"/>
              <a:t>kendali</a:t>
            </a:r>
            <a:r>
              <a:rPr lang="en-GB" dirty="0"/>
              <a:t> yang </a:t>
            </a:r>
            <a:r>
              <a:rPr lang="en-GB" dirty="0" err="1"/>
              <a:t>dibangun</a:t>
            </a:r>
            <a:r>
              <a:rPr lang="en-GB" dirty="0"/>
              <a:t> pada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keras</a:t>
            </a:r>
            <a:r>
              <a:rPr lang="en-GB" dirty="0"/>
              <a:t> an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yang </a:t>
            </a:r>
            <a:r>
              <a:rPr lang="en-GB" dirty="0" err="1"/>
              <a:t>menjadmin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  <a:r>
              <a:rPr lang="en-GB" dirty="0" err="1"/>
              <a:t>handal</a:t>
            </a:r>
            <a:r>
              <a:rPr lang="en-GB" dirty="0"/>
              <a:t> dan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terkorupsi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menjaga</a:t>
            </a:r>
            <a:r>
              <a:rPr lang="en-GB" dirty="0"/>
              <a:t> </a:t>
            </a:r>
            <a:r>
              <a:rPr lang="en-GB" dirty="0" err="1"/>
              <a:t>integritas</a:t>
            </a:r>
            <a:r>
              <a:rPr lang="en-GB" dirty="0"/>
              <a:t> program dan data.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8231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3095-EE11-456F-AFE8-77F580533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keamanan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4611C-9F71-49D0-980D-B31B353266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Dua</a:t>
            </a:r>
            <a:r>
              <a:rPr lang="en-GB" dirty="0"/>
              <a:t> </a:t>
            </a:r>
            <a:r>
              <a:rPr lang="en-GB" dirty="0" err="1"/>
              <a:t>jenis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yang </a:t>
            </a:r>
            <a:r>
              <a:rPr lang="en-GB" dirty="0" err="1"/>
              <a:t>dianggap</a:t>
            </a:r>
            <a:r>
              <a:rPr lang="en-GB" dirty="0"/>
              <a:t> </a:t>
            </a:r>
            <a:r>
              <a:rPr lang="en-GB" dirty="0" err="1"/>
              <a:t>penting</a:t>
            </a:r>
            <a:r>
              <a:rPr lang="en-GB" dirty="0"/>
              <a:t> di computer </a:t>
            </a:r>
            <a:r>
              <a:rPr lang="en-GB" dirty="0" err="1"/>
              <a:t>yaitu</a:t>
            </a:r>
            <a:r>
              <a:rPr lang="en-GB" dirty="0"/>
              <a:t> :</a:t>
            </a:r>
          </a:p>
          <a:p>
            <a:r>
              <a:rPr lang="en-GB" dirty="0"/>
              <a:t>1. data, </a:t>
            </a:r>
            <a:r>
              <a:rPr lang="en-GB" dirty="0" err="1"/>
              <a:t>berkaitan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integritas</a:t>
            </a:r>
            <a:r>
              <a:rPr lang="en-GB" dirty="0"/>
              <a:t> dan </a:t>
            </a:r>
            <a:r>
              <a:rPr lang="en-GB" dirty="0" err="1"/>
              <a:t>keutuhan</a:t>
            </a:r>
            <a:r>
              <a:rPr lang="en-GB" dirty="0"/>
              <a:t> data</a:t>
            </a:r>
          </a:p>
          <a:p>
            <a:r>
              <a:rPr lang="en-GB" dirty="0"/>
              <a:t>2. </a:t>
            </a:r>
            <a:r>
              <a:rPr lang="en-GB" dirty="0" err="1"/>
              <a:t>Otoritas</a:t>
            </a:r>
            <a:r>
              <a:rPr lang="en-GB" dirty="0"/>
              <a:t> </a:t>
            </a:r>
            <a:r>
              <a:rPr lang="en-GB" dirty="0" err="1"/>
              <a:t>pengguna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3884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96CE-5B12-4DC7-A2C5-C40772867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1BB34-085A-405C-A159-85E8D15F92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Keamanan</a:t>
            </a:r>
            <a:r>
              <a:rPr lang="en-GB" dirty="0"/>
              <a:t> data juga </a:t>
            </a:r>
            <a:r>
              <a:rPr lang="en-GB" dirty="0" err="1"/>
              <a:t>berhubungan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keamanan</a:t>
            </a:r>
            <a:r>
              <a:rPr lang="en-GB" dirty="0"/>
              <a:t> media </a:t>
            </a:r>
            <a:r>
              <a:rPr lang="en-GB" dirty="0" err="1"/>
              <a:t>penyimpanan</a:t>
            </a:r>
            <a:r>
              <a:rPr lang="en-GB" dirty="0"/>
              <a:t>, </a:t>
            </a:r>
            <a:r>
              <a:rPr lang="en-GB" dirty="0" err="1"/>
              <a:t>karena</a:t>
            </a:r>
            <a:r>
              <a:rPr lang="en-GB" dirty="0"/>
              <a:t> data yang </a:t>
            </a:r>
            <a:r>
              <a:rPr lang="en-GB" dirty="0" err="1"/>
              <a:t>disimpan</a:t>
            </a:r>
            <a:r>
              <a:rPr lang="en-GB" dirty="0"/>
              <a:t> </a:t>
            </a:r>
            <a:r>
              <a:rPr lang="en-GB" dirty="0" err="1"/>
              <a:t>berpotensi</a:t>
            </a:r>
            <a:r>
              <a:rPr lang="en-GB" dirty="0"/>
              <a:t> </a:t>
            </a:r>
            <a:r>
              <a:rPr lang="en-GB" dirty="0" err="1"/>
              <a:t>hilang</a:t>
            </a:r>
            <a:r>
              <a:rPr lang="en-GB" dirty="0"/>
              <a:t> </a:t>
            </a:r>
            <a:r>
              <a:rPr lang="en-GB" dirty="0" err="1"/>
              <a:t>bila</a:t>
            </a:r>
            <a:r>
              <a:rPr lang="en-GB" dirty="0"/>
              <a:t> media </a:t>
            </a:r>
            <a:r>
              <a:rPr lang="en-GB" dirty="0" err="1"/>
              <a:t>penyimpanan</a:t>
            </a:r>
            <a:r>
              <a:rPr lang="en-GB" dirty="0"/>
              <a:t> data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rusak</a:t>
            </a:r>
            <a:r>
              <a:rPr lang="en-GB" dirty="0"/>
              <a:t>.</a:t>
            </a:r>
          </a:p>
          <a:p>
            <a:r>
              <a:rPr lang="en-GB" dirty="0" err="1"/>
              <a:t>Kemanan</a:t>
            </a:r>
            <a:r>
              <a:rPr lang="en-GB" dirty="0"/>
              <a:t> data juga </a:t>
            </a:r>
            <a:r>
              <a:rPr lang="en-GB" dirty="0" err="1"/>
              <a:t>terkait</a:t>
            </a:r>
            <a:r>
              <a:rPr lang="en-GB" dirty="0"/>
              <a:t> data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corrupt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rusak</a:t>
            </a:r>
            <a:r>
              <a:rPr lang="en-GB" dirty="0"/>
              <a:t> yang </a:t>
            </a:r>
            <a:r>
              <a:rPr lang="en-GB" dirty="0" err="1"/>
              <a:t>disebabkan</a:t>
            </a:r>
            <a:r>
              <a:rPr lang="en-GB" dirty="0"/>
              <a:t> oleh :</a:t>
            </a:r>
          </a:p>
          <a:p>
            <a:r>
              <a:rPr lang="en-GB" dirty="0"/>
              <a:t>A. </a:t>
            </a:r>
            <a:r>
              <a:rPr lang="en-GB" dirty="0" err="1"/>
              <a:t>bencana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kebakaran</a:t>
            </a:r>
            <a:r>
              <a:rPr lang="en-GB" dirty="0"/>
              <a:t>, </a:t>
            </a:r>
            <a:r>
              <a:rPr lang="en-GB" dirty="0" err="1"/>
              <a:t>banjir</a:t>
            </a:r>
            <a:r>
              <a:rPr lang="en-GB" dirty="0"/>
              <a:t>, </a:t>
            </a:r>
            <a:r>
              <a:rPr lang="en-GB" dirty="0" err="1"/>
              <a:t>gempa</a:t>
            </a:r>
            <a:r>
              <a:rPr lang="en-GB" dirty="0"/>
              <a:t>, </a:t>
            </a:r>
            <a:r>
              <a:rPr lang="en-GB" dirty="0" err="1"/>
              <a:t>perusakan</a:t>
            </a:r>
            <a:r>
              <a:rPr lang="en-GB" dirty="0"/>
              <a:t>, </a:t>
            </a:r>
            <a:r>
              <a:rPr lang="en-GB" dirty="0" err="1"/>
              <a:t>atau</a:t>
            </a:r>
            <a:r>
              <a:rPr lang="en-GB" dirty="0"/>
              <a:t> juga oleh </a:t>
            </a:r>
            <a:r>
              <a:rPr lang="en-GB" dirty="0" err="1"/>
              <a:t>makhluk</a:t>
            </a:r>
            <a:r>
              <a:rPr lang="en-GB" dirty="0"/>
              <a:t> </a:t>
            </a:r>
            <a:r>
              <a:rPr lang="en-GB" dirty="0" err="1"/>
              <a:t>hidup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hewan</a:t>
            </a:r>
            <a:endParaRPr lang="en-GB" dirty="0"/>
          </a:p>
          <a:p>
            <a:r>
              <a:rPr lang="en-GB" dirty="0"/>
              <a:t>B. </a:t>
            </a:r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keras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prangkat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(bugs)</a:t>
            </a:r>
          </a:p>
          <a:p>
            <a:r>
              <a:rPr lang="en-GB" dirty="0"/>
              <a:t>C. </a:t>
            </a:r>
            <a:r>
              <a:rPr lang="en-GB" dirty="0" err="1"/>
              <a:t>Kesalahan</a:t>
            </a:r>
            <a:r>
              <a:rPr lang="en-GB" dirty="0"/>
              <a:t> / </a:t>
            </a:r>
            <a:r>
              <a:rPr lang="en-GB" dirty="0" err="1"/>
              <a:t>kelalaian</a:t>
            </a:r>
            <a:r>
              <a:rPr lang="en-GB" dirty="0"/>
              <a:t> </a:t>
            </a:r>
            <a:r>
              <a:rPr lang="en-GB" dirty="0" err="1"/>
              <a:t>manusia</a:t>
            </a:r>
            <a:r>
              <a:rPr lang="en-GB" dirty="0"/>
              <a:t>,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memasukkan</a:t>
            </a:r>
            <a:r>
              <a:rPr lang="en-GB" dirty="0"/>
              <a:t> data, </a:t>
            </a:r>
            <a:r>
              <a:rPr lang="en-GB" dirty="0" err="1"/>
              <a:t>memasah</a:t>
            </a:r>
            <a:r>
              <a:rPr lang="en-GB" dirty="0"/>
              <a:t> </a:t>
            </a:r>
            <a:r>
              <a:rPr lang="en-GB" dirty="0" err="1"/>
              <a:t>peralatan</a:t>
            </a:r>
            <a:r>
              <a:rPr lang="en-GB" dirty="0"/>
              <a:t> yang salah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sesuai</a:t>
            </a:r>
            <a:r>
              <a:rPr lang="en-GB" dirty="0"/>
              <a:t> </a:t>
            </a:r>
            <a:r>
              <a:rPr lang="en-GB" dirty="0" err="1"/>
              <a:t>prosedur</a:t>
            </a:r>
            <a:r>
              <a:rPr lang="en-GB" dirty="0"/>
              <a:t>,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lalai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mengawasi</a:t>
            </a:r>
            <a:r>
              <a:rPr lang="en-GB" dirty="0"/>
              <a:t> (</a:t>
            </a:r>
            <a:r>
              <a:rPr lang="en-GB" dirty="0" err="1"/>
              <a:t>missalnya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tugas</a:t>
            </a:r>
            <a:r>
              <a:rPr lang="en-GB" dirty="0"/>
              <a:t> operator)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9935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83C8-595D-4B3F-85D7-8EB14EBA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GB" dirty="0" err="1"/>
              <a:t>Otoritas</a:t>
            </a:r>
            <a:r>
              <a:rPr lang="en-GB" dirty="0"/>
              <a:t> </a:t>
            </a:r>
            <a:r>
              <a:rPr lang="en-GB" dirty="0" err="1"/>
              <a:t>pengguna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D0E2E-0B65-4F22-9C0B-C6C5F04BE7C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Otoritas</a:t>
            </a:r>
            <a:r>
              <a:rPr lang="en-GB" dirty="0"/>
              <a:t> </a:t>
            </a:r>
            <a:r>
              <a:rPr lang="en-GB" dirty="0" err="1"/>
              <a:t>pengguna</a:t>
            </a:r>
            <a:r>
              <a:rPr lang="en-GB" dirty="0"/>
              <a:t> di </a:t>
            </a:r>
            <a:r>
              <a:rPr lang="en-GB" dirty="0" err="1"/>
              <a:t>sini</a:t>
            </a:r>
            <a:r>
              <a:rPr lang="en-GB" dirty="0"/>
              <a:t> </a:t>
            </a:r>
            <a:r>
              <a:rPr lang="en-GB" dirty="0" err="1"/>
              <a:t>dimaksudkan</a:t>
            </a:r>
            <a:r>
              <a:rPr lang="en-GB" dirty="0"/>
              <a:t> </a:t>
            </a:r>
            <a:r>
              <a:rPr lang="en-GB" dirty="0" err="1"/>
              <a:t>kepada</a:t>
            </a:r>
            <a:r>
              <a:rPr lang="en-GB" dirty="0"/>
              <a:t> orang-orang yang </a:t>
            </a:r>
            <a:r>
              <a:rPr lang="en-GB" dirty="0" err="1"/>
              <a:t>berhak</a:t>
            </a:r>
            <a:r>
              <a:rPr lang="en-GB" dirty="0"/>
              <a:t> </a:t>
            </a:r>
            <a:r>
              <a:rPr lang="en-GB" dirty="0" err="1"/>
              <a:t>mengakses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,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saja</a:t>
            </a:r>
            <a:r>
              <a:rPr lang="en-GB" dirty="0"/>
              <a:t> </a:t>
            </a:r>
            <a:r>
              <a:rPr lang="en-GB" dirty="0" err="1"/>
              <a:t>sebuah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diakses</a:t>
            </a:r>
            <a:r>
              <a:rPr lang="en-GB" dirty="0"/>
              <a:t> oleh </a:t>
            </a:r>
            <a:r>
              <a:rPr lang="en-GB" dirty="0" err="1"/>
              <a:t>beberapa</a:t>
            </a:r>
            <a:r>
              <a:rPr lang="en-GB" dirty="0"/>
              <a:t> orang yang </a:t>
            </a:r>
            <a:r>
              <a:rPr lang="en-GB" dirty="0" err="1"/>
              <a:t>dipercaya</a:t>
            </a:r>
            <a:r>
              <a:rPr lang="en-GB" dirty="0"/>
              <a:t>, </a:t>
            </a:r>
            <a:r>
              <a:rPr lang="en-GB" dirty="0" err="1"/>
              <a:t>mereka</a:t>
            </a:r>
            <a:r>
              <a:rPr lang="en-GB" dirty="0"/>
              <a:t> </a:t>
            </a:r>
            <a:r>
              <a:rPr lang="en-GB" dirty="0" err="1"/>
              <a:t>biasanya</a:t>
            </a:r>
            <a:r>
              <a:rPr lang="en-GB" dirty="0"/>
              <a:t> </a:t>
            </a:r>
            <a:r>
              <a:rPr lang="en-GB" dirty="0" err="1"/>
              <a:t>diberikan</a:t>
            </a:r>
            <a:r>
              <a:rPr lang="en-GB" dirty="0"/>
              <a:t> </a:t>
            </a:r>
            <a:r>
              <a:rPr lang="en-GB" dirty="0" err="1"/>
              <a:t>akses</a:t>
            </a:r>
            <a:r>
              <a:rPr lang="en-GB" dirty="0"/>
              <a:t> </a:t>
            </a:r>
            <a:r>
              <a:rPr lang="en-GB" dirty="0" err="1"/>
              <a:t>melalui</a:t>
            </a:r>
            <a:r>
              <a:rPr lang="en-GB" dirty="0"/>
              <a:t> password, </a:t>
            </a:r>
            <a:r>
              <a:rPr lang="en-GB" dirty="0" err="1"/>
              <a:t>sidik</a:t>
            </a:r>
            <a:r>
              <a:rPr lang="en-GB" dirty="0"/>
              <a:t> </a:t>
            </a:r>
            <a:r>
              <a:rPr lang="en-GB" dirty="0" err="1"/>
              <a:t>jari</a:t>
            </a:r>
            <a:r>
              <a:rPr lang="en-GB" dirty="0"/>
              <a:t>, </a:t>
            </a:r>
            <a:r>
              <a:rPr lang="en-GB" dirty="0" err="1"/>
              <a:t>pemindaian</a:t>
            </a:r>
            <a:r>
              <a:rPr lang="en-GB" dirty="0"/>
              <a:t> </a:t>
            </a:r>
            <a:r>
              <a:rPr lang="en-GB" dirty="0" err="1"/>
              <a:t>suara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wajah</a:t>
            </a:r>
            <a:r>
              <a:rPr lang="en-GB" dirty="0"/>
              <a:t>.</a:t>
            </a:r>
          </a:p>
          <a:p>
            <a:r>
              <a:rPr lang="en-GB" dirty="0"/>
              <a:t>Orang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berwenang</a:t>
            </a:r>
            <a:r>
              <a:rPr lang="en-GB" dirty="0"/>
              <a:t> </a:t>
            </a:r>
            <a:r>
              <a:rPr lang="en-GB" dirty="0" err="1"/>
              <a:t>mengakses</a:t>
            </a:r>
            <a:r>
              <a:rPr lang="en-GB" dirty="0"/>
              <a:t> data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disebut</a:t>
            </a:r>
            <a:r>
              <a:rPr lang="en-GB" dirty="0"/>
              <a:t> </a:t>
            </a:r>
            <a:r>
              <a:rPr lang="en-GB" dirty="0" err="1"/>
              <a:t>penyusup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hacker.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penyusup</a:t>
            </a:r>
            <a:r>
              <a:rPr lang="en-ID" dirty="0"/>
              <a:t> :</a:t>
            </a:r>
          </a:p>
          <a:p>
            <a:r>
              <a:rPr lang="en-ID" dirty="0"/>
              <a:t>1. </a:t>
            </a:r>
            <a:r>
              <a:rPr lang="en-ID" dirty="0" err="1"/>
              <a:t>Penyusup</a:t>
            </a:r>
            <a:r>
              <a:rPr lang="en-ID" dirty="0"/>
              <a:t> </a:t>
            </a:r>
            <a:r>
              <a:rPr lang="en-ID" dirty="0" err="1"/>
              <a:t>pasif</a:t>
            </a:r>
            <a:r>
              <a:rPr lang="en-ID" dirty="0"/>
              <a:t>, yang </a:t>
            </a:r>
            <a:r>
              <a:rPr lang="en-ID" dirty="0" err="1"/>
              <a:t>membaca</a:t>
            </a:r>
            <a:r>
              <a:rPr lang="en-ID" dirty="0"/>
              <a:t> data yang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kewenangannya</a:t>
            </a:r>
            <a:endParaRPr lang="en-ID" dirty="0"/>
          </a:p>
          <a:p>
            <a:r>
              <a:rPr lang="en-ID" dirty="0"/>
              <a:t>2. </a:t>
            </a:r>
            <a:r>
              <a:rPr lang="en-ID" dirty="0" err="1"/>
              <a:t>penyusup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, yang </a:t>
            </a:r>
            <a:r>
              <a:rPr lang="en-ID" dirty="0" err="1"/>
              <a:t>membaca</a:t>
            </a:r>
            <a:r>
              <a:rPr lang="en-ID" dirty="0"/>
              <a:t> dan juga </a:t>
            </a:r>
            <a:r>
              <a:rPr lang="en-ID" dirty="0" err="1"/>
              <a:t>mengubah</a:t>
            </a:r>
            <a:r>
              <a:rPr lang="en-ID" dirty="0"/>
              <a:t> data yang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kewenangannya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53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121</TotalTime>
  <Words>646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Integral</vt:lpstr>
      <vt:lpstr>Proteksi dan keamanan SISTEM OPERASI</vt:lpstr>
      <vt:lpstr>Tujuan pembelajaran</vt:lpstr>
      <vt:lpstr>keamanan</vt:lpstr>
      <vt:lpstr>Keamanan internal</vt:lpstr>
      <vt:lpstr>Keamanan interface</vt:lpstr>
      <vt:lpstr>Keamanan eksternal</vt:lpstr>
      <vt:lpstr>Masalah keamanan</vt:lpstr>
      <vt:lpstr>1. data</vt:lpstr>
      <vt:lpstr>2. Otoritas pengguna</vt:lpstr>
      <vt:lpstr>Kebutuhan keamanan</vt:lpstr>
      <vt:lpstr>Proteksi</vt:lpstr>
      <vt:lpstr>Sumber sumber ancaman sistem computer / sistem operasi</vt:lpstr>
      <vt:lpstr>Langkah-Langkah proteksi</vt:lpstr>
      <vt:lpstr>proteksi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Proteksi dan keamanan sistem operasi</dc:title>
  <dc:creator>Hasanudin Jayawardana</dc:creator>
  <cp:lastModifiedBy>Hasanudin Jayawardana</cp:lastModifiedBy>
  <cp:revision>6</cp:revision>
  <dcterms:created xsi:type="dcterms:W3CDTF">2021-07-30T04:46:18Z</dcterms:created>
  <dcterms:modified xsi:type="dcterms:W3CDTF">2022-06-17T01:25:14Z</dcterms:modified>
</cp:coreProperties>
</file>