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56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24726"/>
    <a:srgbClr val="DD462F"/>
    <a:srgbClr val="FF9B45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53" autoAdjust="0"/>
    <p:restoredTop sz="71455" autoAdjust="0"/>
  </p:normalViewPr>
  <p:slideViewPr>
    <p:cSldViewPr snapToGrid="0">
      <p:cViewPr varScale="1">
        <p:scale>
          <a:sx n="81" d="100"/>
          <a:sy n="81" d="100"/>
        </p:scale>
        <p:origin x="200" y="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5/10/22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5/10/22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23C-15F3-434D-B9D9-427552A9442E}" type="datetimeFigureOut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4ADC-8599-4572-8065-6279E9DA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8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3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5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9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5/10/22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7" y="6203954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5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0719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Pengantar</a:t>
            </a:r>
            <a:r>
              <a:rPr lang="en-US" sz="4800" dirty="0">
                <a:solidFill>
                  <a:schemeClr val="bg1"/>
                </a:solidFill>
              </a:rPr>
              <a:t> Teknik </a:t>
            </a:r>
            <a:r>
              <a:rPr lang="en-US" sz="4800" dirty="0" err="1">
                <a:solidFill>
                  <a:schemeClr val="bg1"/>
                </a:solidFill>
              </a:rPr>
              <a:t>Komputer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4276854"/>
            <a:ext cx="9582736" cy="13871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81088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Dosen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	: Nur Iksan, ST.,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M.Kom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81088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Hp/WA	: 0813-2600-3768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81088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Email	: nur.Iksan@mail.unnes.ac.id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1F4F77-58CE-4ECE-9738-090578BAB291}"/>
              </a:ext>
            </a:extLst>
          </p:cNvPr>
          <p:cNvSpPr txBox="1"/>
          <p:nvPr/>
        </p:nvSpPr>
        <p:spPr>
          <a:xfrm>
            <a:off x="838200" y="5950527"/>
            <a:ext cx="597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S1 Teknik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 – Universitas Negeri Semarang-2022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F4DC5-7C3B-4A43-B3F7-5048E0852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075" y="367167"/>
            <a:ext cx="1048269" cy="138710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829C55D-191B-4B69-8F3B-11F6779C97EA}"/>
              </a:ext>
            </a:extLst>
          </p:cNvPr>
          <p:cNvSpPr txBox="1">
            <a:spLocks/>
          </p:cNvSpPr>
          <p:nvPr/>
        </p:nvSpPr>
        <p:spPr>
          <a:xfrm>
            <a:off x="838200" y="2735448"/>
            <a:ext cx="9582736" cy="138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081088" algn="l"/>
              </a:tabLst>
            </a:pPr>
            <a:r>
              <a:rPr lang="en-ID" sz="2000" b="1" dirty="0" err="1">
                <a:solidFill>
                  <a:schemeClr val="bg1"/>
                </a:solidFill>
              </a:rPr>
              <a:t>Sistem</a:t>
            </a:r>
            <a:r>
              <a:rPr lang="en-ID" sz="2000" b="1" dirty="0">
                <a:solidFill>
                  <a:schemeClr val="bg1"/>
                </a:solidFill>
              </a:rPr>
              <a:t> Basis Data</a:t>
            </a:r>
            <a:endParaRPr lang="en-ID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C121268-18FC-B776-39D1-51FCC5D8C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"/>
          <a:stretch/>
        </p:blipFill>
        <p:spPr bwMode="auto">
          <a:xfrm>
            <a:off x="1524000" y="0"/>
            <a:ext cx="9144000" cy="62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7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106EE736-9B6A-966C-0016-F2ACB88D3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 bwMode="auto">
          <a:xfrm>
            <a:off x="1524000" y="0"/>
            <a:ext cx="9144000" cy="62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7BB501E-7958-EF5A-BB5E-B31E8BE2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1524000" y="0"/>
            <a:ext cx="9144000" cy="614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3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EC7BA0F-BCC4-6ADF-1B7F-674D50F6F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 bwMode="auto">
          <a:xfrm>
            <a:off x="1524000" y="0"/>
            <a:ext cx="9144000" cy="62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52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CEA98860-5709-A55E-D123-54767E46D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4"/>
          <a:stretch/>
        </p:blipFill>
        <p:spPr bwMode="auto">
          <a:xfrm>
            <a:off x="1524000" y="0"/>
            <a:ext cx="9144000" cy="60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3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D7B1871A-E74E-87B4-BC26-CFEDE9576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/>
        </p:blipFill>
        <p:spPr bwMode="auto">
          <a:xfrm>
            <a:off x="1524000" y="0"/>
            <a:ext cx="9144000" cy="61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82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19D3C83A-8123-6058-7FFD-4EE62F88D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152400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9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C97C6548-D9D8-C564-B8A0-8EB6F893D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6"/>
          <a:stretch/>
        </p:blipFill>
        <p:spPr bwMode="auto">
          <a:xfrm>
            <a:off x="1524000" y="0"/>
            <a:ext cx="9144000" cy="501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67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0C3E003E-6922-3837-F955-37CCD224B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/>
        </p:blipFill>
        <p:spPr bwMode="auto">
          <a:xfrm>
            <a:off x="1524000" y="0"/>
            <a:ext cx="9144000" cy="61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4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B1D2B7D-932D-A036-0D81-33F7CD02E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"/>
          <a:stretch/>
        </p:blipFill>
        <p:spPr bwMode="auto">
          <a:xfrm>
            <a:off x="1524000" y="0"/>
            <a:ext cx="9144000" cy="62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3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1DFC2C9-09FC-07F8-5440-F49E62213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"/>
          <a:stretch/>
        </p:blipFill>
        <p:spPr bwMode="auto">
          <a:xfrm>
            <a:off x="1524000" y="0"/>
            <a:ext cx="9144000" cy="62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4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E04E02B3-DB70-AF30-B7ED-2AE375A36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/>
        </p:blipFill>
        <p:spPr bwMode="auto">
          <a:xfrm>
            <a:off x="1524000" y="0"/>
            <a:ext cx="9144000" cy="64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4E4538A2-7C5E-07F6-AB44-92DFDF974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1524000" y="1"/>
            <a:ext cx="9144000" cy="63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6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A03E845C-3A80-D246-03F9-423CA5FE3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6"/>
          <a:stretch/>
        </p:blipFill>
        <p:spPr bwMode="auto">
          <a:xfrm>
            <a:off x="1524000" y="0"/>
            <a:ext cx="9144000" cy="630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0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BCF5F203-0491-1DCC-7410-FD9FDE2C3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 bwMode="auto">
          <a:xfrm>
            <a:off x="1524000" y="0"/>
            <a:ext cx="9144000" cy="63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0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>
            <a:extLst>
              <a:ext uri="{FF2B5EF4-FFF2-40B4-BE49-F238E27FC236}">
                <a16:creationId xmlns:a16="http://schemas.microsoft.com/office/drawing/2014/main" id="{8BED8292-3B1A-B152-161E-D2C175D4E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 bwMode="auto">
          <a:xfrm>
            <a:off x="1524000" y="0"/>
            <a:ext cx="9144000" cy="62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66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19BBAC5F-25B9-585E-E004-3A1891426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 bwMode="auto">
          <a:xfrm>
            <a:off x="1524000" y="0"/>
            <a:ext cx="9144000" cy="62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7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CA86BED1-5E08-990C-7F7D-A867F64D8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 bwMode="auto">
          <a:xfrm>
            <a:off x="1524000" y="0"/>
            <a:ext cx="9144000" cy="63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10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18DF28AB-EC18-AF73-45AA-BDC94AC48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 bwMode="auto">
          <a:xfrm>
            <a:off x="1524000" y="0"/>
            <a:ext cx="9144000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59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DE51DCBA-3060-8D1F-5BF1-E7FA39A3C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4"/>
          <a:stretch/>
        </p:blipFill>
        <p:spPr bwMode="auto">
          <a:xfrm>
            <a:off x="1524000" y="0"/>
            <a:ext cx="9144000" cy="6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30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DC7B636B-E86F-19F0-CEC1-B5AB5C6E0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5"/>
          <a:stretch/>
        </p:blipFill>
        <p:spPr bwMode="auto">
          <a:xfrm>
            <a:off x="1524000" y="0"/>
            <a:ext cx="9144000" cy="61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2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6E6609-BF06-5C51-6F6A-58AE9F842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 bwMode="auto">
          <a:xfrm>
            <a:off x="1524000" y="0"/>
            <a:ext cx="9144000" cy="62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42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EB896481-3FA5-F27E-588E-F6A4393B9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"/>
          <a:stretch/>
        </p:blipFill>
        <p:spPr bwMode="auto">
          <a:xfrm>
            <a:off x="1524000" y="0"/>
            <a:ext cx="9144000" cy="62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02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TERIMAKASIH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4AB52C8-4D07-BBF7-B6E7-254297DFA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 bwMode="auto">
          <a:xfrm>
            <a:off x="1524000" y="0"/>
            <a:ext cx="9144000" cy="62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9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14488D3-D304-BF87-4F0F-65131E573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4"/>
          <a:stretch/>
        </p:blipFill>
        <p:spPr bwMode="auto">
          <a:xfrm>
            <a:off x="1524000" y="0"/>
            <a:ext cx="9144000" cy="59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4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467AF61-9260-398E-D45F-4A08FB676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 bwMode="auto">
          <a:xfrm>
            <a:off x="1524000" y="0"/>
            <a:ext cx="9144000" cy="62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6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94740DA4-57D8-4CAF-5D34-80D29180C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 bwMode="auto">
          <a:xfrm>
            <a:off x="1524000" y="0"/>
            <a:ext cx="9144000" cy="63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0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04043F1-18CA-B94F-1C00-90B4692E5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"/>
          <a:stretch/>
        </p:blipFill>
        <p:spPr bwMode="auto">
          <a:xfrm>
            <a:off x="1524000" y="1"/>
            <a:ext cx="9144000" cy="63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3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53A6532-8B1F-2F40-4571-E186F086A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5"/>
          <a:stretch/>
        </p:blipFill>
        <p:spPr bwMode="auto">
          <a:xfrm>
            <a:off x="1524000" y="0"/>
            <a:ext cx="9144000" cy="61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56508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{A38662C4-52A5-4F59-BE13-EC3D43F9A731}tf10001108</Template>
  <TotalTime>0</TotalTime>
  <Words>46</Words>
  <Application>Microsoft Macintosh PowerPoint</Application>
  <PresentationFormat>Widescreen</PresentationFormat>
  <Paragraphs>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Segoe UI</vt:lpstr>
      <vt:lpstr>Segoe UI Light</vt:lpstr>
      <vt:lpstr>WelcomeDoc</vt:lpstr>
      <vt:lpstr>Pengantar Teknik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Arsitektur Sistem Komputer</dc:title>
  <dc:creator/>
  <cp:keywords/>
  <cp:lastModifiedBy/>
  <cp:revision>1</cp:revision>
  <dcterms:created xsi:type="dcterms:W3CDTF">2020-04-20T10:40:31Z</dcterms:created>
  <dcterms:modified xsi:type="dcterms:W3CDTF">2022-05-11T02:14:20Z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