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1" autoAdjust="0"/>
    <p:restoredTop sz="68297" autoAdjust="0"/>
  </p:normalViewPr>
  <p:slideViewPr>
    <p:cSldViewPr snapToGrid="0">
      <p:cViewPr varScale="1">
        <p:scale>
          <a:sx n="54" d="100"/>
          <a:sy n="54" d="100"/>
        </p:scale>
        <p:origin x="1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DD22-02B0-45C7-BE9C-4D3CC8316E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C14EE-D4B4-4C35-91C5-E16559CE1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C14EE-D4B4-4C35-91C5-E16559CE1E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4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1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8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6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CF166-E117-4805-84E1-A14160D5D7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C5E6-A83E-4FE4-90DA-8310964C9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layer.slideplayer.com/85/13818787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685800"/>
            <a:ext cx="9753600" cy="578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layer.slideplayer.com/85/13818787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1" y="-313898"/>
            <a:ext cx="9753600" cy="58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layer.slideplayer.com/85/13818787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6" y="0"/>
            <a:ext cx="9753600" cy="562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layer.slideplayer.com/85/13818787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3" y="395785"/>
            <a:ext cx="9753600" cy="55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layer.slideplayer.com/85/13818787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95" y="409432"/>
            <a:ext cx="9753600" cy="60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layer.slideplayer.com/85/13818787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3" y="450376"/>
            <a:ext cx="9753600" cy="62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layer.slideplayer.com/85/13818787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2" y="368489"/>
            <a:ext cx="9753600" cy="56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layer.slideplayer.com/85/13818787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" y="385011"/>
            <a:ext cx="9753600" cy="59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layer.slideplayer.com/85/13818787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54" y="528385"/>
            <a:ext cx="9753600" cy="59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layer.slideplayer.com/85/13818787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57200"/>
            <a:ext cx="9753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layer.slideplayer.com/85/13818787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438150"/>
            <a:ext cx="9753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layer.slideplayer.com/85/13818787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31360"/>
            <a:ext cx="9753600" cy="55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layer.slideplayer.com/85/13818787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"/>
            <a:ext cx="9753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layer.slideplayer.com/85/13818787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419100"/>
            <a:ext cx="9753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layer.slideplayer.com/85/13818787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85750"/>
            <a:ext cx="9753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layer.slideplayer.com/85/13818787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23850"/>
            <a:ext cx="97536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layer.slideplayer.com/85/13818787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4" y="-109182"/>
            <a:ext cx="9753600" cy="54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layer.slideplayer.com/85/13818787/slides/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40" y="-177421"/>
            <a:ext cx="9753600" cy="51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layer.slideplayer.com/85/13818787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3" y="0"/>
            <a:ext cx="9753600" cy="55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85/13818787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14" y="409431"/>
            <a:ext cx="9753600" cy="57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layer.slideplayer.com/85/13818787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4" y="-259307"/>
            <a:ext cx="9753600" cy="61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yer.slideplayer.com/85/13818787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5" y="67860"/>
            <a:ext cx="9753600" cy="57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yer.slideplayer.com/85/13818787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7" y="-232012"/>
            <a:ext cx="9753600" cy="62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Widescreen</PresentationFormat>
  <Paragraphs>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LAPTOP</dc:creator>
  <cp:lastModifiedBy>ASUS LAPTOP</cp:lastModifiedBy>
  <cp:revision>5</cp:revision>
  <dcterms:created xsi:type="dcterms:W3CDTF">2022-03-15T07:37:19Z</dcterms:created>
  <dcterms:modified xsi:type="dcterms:W3CDTF">2022-03-15T08:04:53Z</dcterms:modified>
</cp:coreProperties>
</file>